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4"/>
  </p:sldMasterIdLst>
  <p:sldIdLst>
    <p:sldId id="256" r:id="rId5"/>
    <p:sldId id="263" r:id="rId6"/>
    <p:sldId id="257" r:id="rId7"/>
    <p:sldId id="258" r:id="rId8"/>
    <p:sldId id="259" r:id="rId9"/>
    <p:sldId id="260" r:id="rId10"/>
    <p:sldId id="266" r:id="rId11"/>
    <p:sldId id="261" r:id="rId12"/>
    <p:sldId id="264" r:id="rId13"/>
    <p:sldId id="265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C7780C-8B76-49B3-7ABB-EDBA1B20FA32}" v="430" dt="2024-06-12T01:06:17.315"/>
    <p1510:client id="{D0B8D27F-CA20-4ADE-A440-1A13627D1A38}" v="298" dt="2024-06-12T10:28:04.692"/>
    <p1510:client id="{D59EA17B-4738-47E7-B80A-8BB8EB50AF6E}" v="37" dt="2024-06-12T11:49:56.115"/>
    <p1510:client id="{E02FAAE2-79A6-469C-AB80-F611C57859EC}" v="4" dt="2024-06-12T09:11:33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El Allaoui (1073445)" userId="S::1073445@hr.nl::749f2717-1193-41fa-8525-9f83ad67db30" providerId="AD" clId="Web-{01C7780C-8B76-49B3-7ABB-EDBA1B20FA32}"/>
    <pc:docChg chg="addSld modSld">
      <pc:chgData name="Mohamed El Allaoui (1073445)" userId="S::1073445@hr.nl::749f2717-1193-41fa-8525-9f83ad67db30" providerId="AD" clId="Web-{01C7780C-8B76-49B3-7ABB-EDBA1B20FA32}" dt="2024-06-12T01:06:17.315" v="414"/>
      <pc:docMkLst>
        <pc:docMk/>
      </pc:docMkLst>
      <pc:sldChg chg="addSp delSp modSp">
        <pc:chgData name="Mohamed El Allaoui (1073445)" userId="S::1073445@hr.nl::749f2717-1193-41fa-8525-9f83ad67db30" providerId="AD" clId="Web-{01C7780C-8B76-49B3-7ABB-EDBA1B20FA32}" dt="2024-06-11T23:56:49.423" v="79" actId="20577"/>
        <pc:sldMkLst>
          <pc:docMk/>
          <pc:sldMk cId="2118681945" sldId="256"/>
        </pc:sldMkLst>
        <pc:spChg chg="mod">
          <ac:chgData name="Mohamed El Allaoui (1073445)" userId="S::1073445@hr.nl::749f2717-1193-41fa-8525-9f83ad67db30" providerId="AD" clId="Web-{01C7780C-8B76-49B3-7ABB-EDBA1B20FA32}" dt="2024-06-11T23:56:49.423" v="79" actId="20577"/>
          <ac:spMkLst>
            <pc:docMk/>
            <pc:sldMk cId="2118681945" sldId="256"/>
            <ac:spMk id="3" creationId="{AE46EA0C-C9EF-7968-231E-5034A59768BC}"/>
          </ac:spMkLst>
        </pc:spChg>
        <pc:picChg chg="mod">
          <ac:chgData name="Mohamed El Allaoui (1073445)" userId="S::1073445@hr.nl::749f2717-1193-41fa-8525-9f83ad67db30" providerId="AD" clId="Web-{01C7780C-8B76-49B3-7ABB-EDBA1B20FA32}" dt="2024-06-11T23:56:19.936" v="71" actId="1076"/>
          <ac:picMkLst>
            <pc:docMk/>
            <pc:sldMk cId="2118681945" sldId="256"/>
            <ac:picMk id="4" creationId="{A6F39CC8-E1AC-BC9F-6FCE-90848CF0EFB7}"/>
          </ac:picMkLst>
        </pc:picChg>
        <pc:picChg chg="add del mod">
          <ac:chgData name="Mohamed El Allaoui (1073445)" userId="S::1073445@hr.nl::749f2717-1193-41fa-8525-9f83ad67db30" providerId="AD" clId="Web-{01C7780C-8B76-49B3-7ABB-EDBA1B20FA32}" dt="2024-06-11T23:56:15.124" v="69"/>
          <ac:picMkLst>
            <pc:docMk/>
            <pc:sldMk cId="2118681945" sldId="256"/>
            <ac:picMk id="5" creationId="{57152D6E-1EAE-6FBE-5DDA-EA547F9134D8}"/>
          </ac:picMkLst>
        </pc:picChg>
      </pc:sldChg>
      <pc:sldChg chg="addSp modSp mod setBg">
        <pc:chgData name="Mohamed El Allaoui (1073445)" userId="S::1073445@hr.nl::749f2717-1193-41fa-8525-9f83ad67db30" providerId="AD" clId="Web-{01C7780C-8B76-49B3-7ABB-EDBA1B20FA32}" dt="2024-06-11T23:56:03.138" v="67"/>
        <pc:sldMkLst>
          <pc:docMk/>
          <pc:sldMk cId="4284093999" sldId="257"/>
        </pc:sldMkLst>
        <pc:spChg chg="mod">
          <ac:chgData name="Mohamed El Allaoui (1073445)" userId="S::1073445@hr.nl::749f2717-1193-41fa-8525-9f83ad67db30" providerId="AD" clId="Web-{01C7780C-8B76-49B3-7ABB-EDBA1B20FA32}" dt="2024-06-11T23:56:03.138" v="67"/>
          <ac:spMkLst>
            <pc:docMk/>
            <pc:sldMk cId="4284093999" sldId="257"/>
            <ac:spMk id="2" creationId="{AA3CD70B-D312-8A2F-83DC-761836BEC7C3}"/>
          </ac:spMkLst>
        </pc:spChg>
        <pc:spChg chg="mod">
          <ac:chgData name="Mohamed El Allaoui (1073445)" userId="S::1073445@hr.nl::749f2717-1193-41fa-8525-9f83ad67db30" providerId="AD" clId="Web-{01C7780C-8B76-49B3-7ABB-EDBA1B20FA32}" dt="2024-06-11T23:56:03.138" v="67"/>
          <ac:spMkLst>
            <pc:docMk/>
            <pc:sldMk cId="4284093999" sldId="257"/>
            <ac:spMk id="3" creationId="{EF5EFD11-386B-0C7B-B176-7C3A82765519}"/>
          </ac:spMkLst>
        </pc:spChg>
        <pc:spChg chg="add">
          <ac:chgData name="Mohamed El Allaoui (1073445)" userId="S::1073445@hr.nl::749f2717-1193-41fa-8525-9f83ad67db30" providerId="AD" clId="Web-{01C7780C-8B76-49B3-7ABB-EDBA1B20FA32}" dt="2024-06-11T23:56:03.138" v="67"/>
          <ac:spMkLst>
            <pc:docMk/>
            <pc:sldMk cId="4284093999" sldId="257"/>
            <ac:spMk id="9" creationId="{F13C74B1-5B17-4795-BED0-7140497B445A}"/>
          </ac:spMkLst>
        </pc:spChg>
        <pc:spChg chg="add">
          <ac:chgData name="Mohamed El Allaoui (1073445)" userId="S::1073445@hr.nl::749f2717-1193-41fa-8525-9f83ad67db30" providerId="AD" clId="Web-{01C7780C-8B76-49B3-7ABB-EDBA1B20FA32}" dt="2024-06-11T23:56:03.138" v="67"/>
          <ac:spMkLst>
            <pc:docMk/>
            <pc:sldMk cId="4284093999" sldId="257"/>
            <ac:spMk id="11" creationId="{3FCFB1DE-0B7E-48CC-BA90-B2AB0889F9D6}"/>
          </ac:spMkLst>
        </pc:spChg>
        <pc:picChg chg="add mod">
          <ac:chgData name="Mohamed El Allaoui (1073445)" userId="S::1073445@hr.nl::749f2717-1193-41fa-8525-9f83ad67db30" providerId="AD" clId="Web-{01C7780C-8B76-49B3-7ABB-EDBA1B20FA32}" dt="2024-06-11T23:56:03.138" v="67"/>
          <ac:picMkLst>
            <pc:docMk/>
            <pc:sldMk cId="4284093999" sldId="257"/>
            <ac:picMk id="4" creationId="{543A95FF-52A4-275A-5BB2-61386D725EAD}"/>
          </ac:picMkLst>
        </pc:picChg>
      </pc:sldChg>
      <pc:sldChg chg="addSp delSp modSp">
        <pc:chgData name="Mohamed El Allaoui (1073445)" userId="S::1073445@hr.nl::749f2717-1193-41fa-8525-9f83ad67db30" providerId="AD" clId="Web-{01C7780C-8B76-49B3-7ABB-EDBA1B20FA32}" dt="2024-06-11T23:58:21.289" v="103"/>
        <pc:sldMkLst>
          <pc:docMk/>
          <pc:sldMk cId="3084130256" sldId="258"/>
        </pc:sldMkLst>
        <pc:picChg chg="add del mod">
          <ac:chgData name="Mohamed El Allaoui (1073445)" userId="S::1073445@hr.nl::749f2717-1193-41fa-8525-9f83ad67db30" providerId="AD" clId="Web-{01C7780C-8B76-49B3-7ABB-EDBA1B20FA32}" dt="2024-06-11T23:58:21.289" v="103"/>
          <ac:picMkLst>
            <pc:docMk/>
            <pc:sldMk cId="3084130256" sldId="258"/>
            <ac:picMk id="3" creationId="{EB2A762B-6A39-8FC1-5A1A-21EA025A3AC8}"/>
          </ac:picMkLst>
        </pc:picChg>
      </pc:sldChg>
      <pc:sldChg chg="addSp delSp modSp">
        <pc:chgData name="Mohamed El Allaoui (1073445)" userId="S::1073445@hr.nl::749f2717-1193-41fa-8525-9f83ad67db30" providerId="AD" clId="Web-{01C7780C-8B76-49B3-7ABB-EDBA1B20FA32}" dt="2024-06-11T23:58:36.186" v="105"/>
        <pc:sldMkLst>
          <pc:docMk/>
          <pc:sldMk cId="1233666227" sldId="259"/>
        </pc:sldMkLst>
        <pc:picChg chg="add del mod">
          <ac:chgData name="Mohamed El Allaoui (1073445)" userId="S::1073445@hr.nl::749f2717-1193-41fa-8525-9f83ad67db30" providerId="AD" clId="Web-{01C7780C-8B76-49B3-7ABB-EDBA1B20FA32}" dt="2024-06-11T23:58:36.186" v="105"/>
          <ac:picMkLst>
            <pc:docMk/>
            <pc:sldMk cId="1233666227" sldId="259"/>
            <ac:picMk id="4" creationId="{2E82512B-81C8-9888-2BED-2C337FA01DEF}"/>
          </ac:picMkLst>
        </pc:picChg>
        <pc:picChg chg="mod">
          <ac:chgData name="Mohamed El Allaoui (1073445)" userId="S::1073445@hr.nl::749f2717-1193-41fa-8525-9f83ad67db30" providerId="AD" clId="Web-{01C7780C-8B76-49B3-7ABB-EDBA1B20FA32}" dt="2024-06-11T23:39:48.904" v="0" actId="1076"/>
          <ac:picMkLst>
            <pc:docMk/>
            <pc:sldMk cId="1233666227" sldId="259"/>
            <ac:picMk id="2050" creationId="{AE40AEF1-9F32-3459-90AF-2F8CC50DF1A3}"/>
          </ac:picMkLst>
        </pc:picChg>
      </pc:sldChg>
      <pc:sldChg chg="addSp modSp mod setBg">
        <pc:chgData name="Mohamed El Allaoui (1073445)" userId="S::1073445@hr.nl::749f2717-1193-41fa-8525-9f83ad67db30" providerId="AD" clId="Web-{01C7780C-8B76-49B3-7ABB-EDBA1B20FA32}" dt="2024-06-11T23:58:41.046" v="107"/>
        <pc:sldMkLst>
          <pc:docMk/>
          <pc:sldMk cId="1968882162" sldId="260"/>
        </pc:sldMkLst>
        <pc:spChg chg="mod">
          <ac:chgData name="Mohamed El Allaoui (1073445)" userId="S::1073445@hr.nl::749f2717-1193-41fa-8525-9f83ad67db30" providerId="AD" clId="Web-{01C7780C-8B76-49B3-7ABB-EDBA1B20FA32}" dt="2024-06-11T23:58:41.046" v="107"/>
          <ac:spMkLst>
            <pc:docMk/>
            <pc:sldMk cId="1968882162" sldId="260"/>
            <ac:spMk id="2" creationId="{F755A20D-E06B-B1A4-A30C-F6CD2FEC68F1}"/>
          </ac:spMkLst>
        </pc:spChg>
        <pc:spChg chg="mod">
          <ac:chgData name="Mohamed El Allaoui (1073445)" userId="S::1073445@hr.nl::749f2717-1193-41fa-8525-9f83ad67db30" providerId="AD" clId="Web-{01C7780C-8B76-49B3-7ABB-EDBA1B20FA32}" dt="2024-06-11T23:58:41.046" v="107"/>
          <ac:spMkLst>
            <pc:docMk/>
            <pc:sldMk cId="1968882162" sldId="260"/>
            <ac:spMk id="3" creationId="{B9F48351-361D-D00B-E427-3820CE7E4105}"/>
          </ac:spMkLst>
        </pc:spChg>
        <pc:spChg chg="add">
          <ac:chgData name="Mohamed El Allaoui (1073445)" userId="S::1073445@hr.nl::749f2717-1193-41fa-8525-9f83ad67db30" providerId="AD" clId="Web-{01C7780C-8B76-49B3-7ABB-EDBA1B20FA32}" dt="2024-06-11T23:58:41.046" v="107"/>
          <ac:spMkLst>
            <pc:docMk/>
            <pc:sldMk cId="1968882162" sldId="260"/>
            <ac:spMk id="9" creationId="{F13C74B1-5B17-4795-BED0-7140497B445A}"/>
          </ac:spMkLst>
        </pc:spChg>
        <pc:spChg chg="add">
          <ac:chgData name="Mohamed El Allaoui (1073445)" userId="S::1073445@hr.nl::749f2717-1193-41fa-8525-9f83ad67db30" providerId="AD" clId="Web-{01C7780C-8B76-49B3-7ABB-EDBA1B20FA32}" dt="2024-06-11T23:58:41.046" v="107"/>
          <ac:spMkLst>
            <pc:docMk/>
            <pc:sldMk cId="1968882162" sldId="260"/>
            <ac:spMk id="11" creationId="{3FCFB1DE-0B7E-48CC-BA90-B2AB0889F9D6}"/>
          </ac:spMkLst>
        </pc:spChg>
        <pc:picChg chg="add mod">
          <ac:chgData name="Mohamed El Allaoui (1073445)" userId="S::1073445@hr.nl::749f2717-1193-41fa-8525-9f83ad67db30" providerId="AD" clId="Web-{01C7780C-8B76-49B3-7ABB-EDBA1B20FA32}" dt="2024-06-11T23:58:41.046" v="107"/>
          <ac:picMkLst>
            <pc:docMk/>
            <pc:sldMk cId="1968882162" sldId="260"/>
            <ac:picMk id="4" creationId="{85C31321-026F-6644-7302-BCC961A096B4}"/>
          </ac:picMkLst>
        </pc:picChg>
      </pc:sldChg>
      <pc:sldChg chg="addSp delSp modSp addAnim delAnim modAnim">
        <pc:chgData name="Mohamed El Allaoui (1073445)" userId="S::1073445@hr.nl::749f2717-1193-41fa-8525-9f83ad67db30" providerId="AD" clId="Web-{01C7780C-8B76-49B3-7ABB-EDBA1B20FA32}" dt="2024-06-12T01:06:17.315" v="414"/>
        <pc:sldMkLst>
          <pc:docMk/>
          <pc:sldMk cId="2595343501" sldId="261"/>
        </pc:sldMkLst>
        <pc:spChg chg="mod">
          <ac:chgData name="Mohamed El Allaoui (1073445)" userId="S::1073445@hr.nl::749f2717-1193-41fa-8525-9f83ad67db30" providerId="AD" clId="Web-{01C7780C-8B76-49B3-7ABB-EDBA1B20FA32}" dt="2024-06-12T00:51:27.106" v="227" actId="20577"/>
          <ac:spMkLst>
            <pc:docMk/>
            <pc:sldMk cId="2595343501" sldId="261"/>
            <ac:spMk id="3" creationId="{15664A80-7DFE-0BD6-427F-E7440E71BA6C}"/>
          </ac:spMkLst>
        </pc:spChg>
        <pc:picChg chg="add del mod">
          <ac:chgData name="Mohamed El Allaoui (1073445)" userId="S::1073445@hr.nl::749f2717-1193-41fa-8525-9f83ad67db30" providerId="AD" clId="Web-{01C7780C-8B76-49B3-7ABB-EDBA1B20FA32}" dt="2024-06-12T00:42:23.360" v="110"/>
          <ac:picMkLst>
            <pc:docMk/>
            <pc:sldMk cId="2595343501" sldId="261"/>
            <ac:picMk id="4" creationId="{22399A1E-40E0-1CF2-B8C6-8CF8DE2F9A00}"/>
          </ac:picMkLst>
        </pc:picChg>
        <pc:picChg chg="add del mod">
          <ac:chgData name="Mohamed El Allaoui (1073445)" userId="S::1073445@hr.nl::749f2717-1193-41fa-8525-9f83ad67db30" providerId="AD" clId="Web-{01C7780C-8B76-49B3-7ABB-EDBA1B20FA32}" dt="2024-06-12T00:42:27.032" v="112"/>
          <ac:picMkLst>
            <pc:docMk/>
            <pc:sldMk cId="2595343501" sldId="261"/>
            <ac:picMk id="5" creationId="{65E76548-7390-824B-3948-F9E46ABF4C16}"/>
          </ac:picMkLst>
        </pc:picChg>
        <pc:picChg chg="add mod modCrop">
          <ac:chgData name="Mohamed El Allaoui (1073445)" userId="S::1073445@hr.nl::749f2717-1193-41fa-8525-9f83ad67db30" providerId="AD" clId="Web-{01C7780C-8B76-49B3-7ABB-EDBA1B20FA32}" dt="2024-06-12T01:06:11.471" v="409" actId="1076"/>
          <ac:picMkLst>
            <pc:docMk/>
            <pc:sldMk cId="2595343501" sldId="261"/>
            <ac:picMk id="6" creationId="{43D74CB4-E5D0-BA8D-7F82-F1C27C97FAE8}"/>
          </ac:picMkLst>
        </pc:picChg>
        <pc:picChg chg="add mod modCrop">
          <ac:chgData name="Mohamed El Allaoui (1073445)" userId="S::1073445@hr.nl::749f2717-1193-41fa-8525-9f83ad67db30" providerId="AD" clId="Web-{01C7780C-8B76-49B3-7ABB-EDBA1B20FA32}" dt="2024-06-12T01:06:13.612" v="412" actId="1076"/>
          <ac:picMkLst>
            <pc:docMk/>
            <pc:sldMk cId="2595343501" sldId="261"/>
            <ac:picMk id="8" creationId="{68F72204-EB3E-49BE-1214-452B081084EB}"/>
          </ac:picMkLst>
        </pc:picChg>
        <pc:picChg chg="add mod modCrop">
          <ac:chgData name="Mohamed El Allaoui (1073445)" userId="S::1073445@hr.nl::749f2717-1193-41fa-8525-9f83ad67db30" providerId="AD" clId="Web-{01C7780C-8B76-49B3-7ABB-EDBA1B20FA32}" dt="2024-06-12T01:06:12.268" v="410" actId="1076"/>
          <ac:picMkLst>
            <pc:docMk/>
            <pc:sldMk cId="2595343501" sldId="261"/>
            <ac:picMk id="10" creationId="{CD14BB71-F7F4-3179-D881-8F2E836190B8}"/>
          </ac:picMkLst>
        </pc:picChg>
        <pc:picChg chg="add mod modCrop">
          <ac:chgData name="Mohamed El Allaoui (1073445)" userId="S::1073445@hr.nl::749f2717-1193-41fa-8525-9f83ad67db30" providerId="AD" clId="Web-{01C7780C-8B76-49B3-7ABB-EDBA1B20FA32}" dt="2024-06-12T00:52:12.140" v="234" actId="1076"/>
          <ac:picMkLst>
            <pc:docMk/>
            <pc:sldMk cId="2595343501" sldId="261"/>
            <ac:picMk id="12" creationId="{B47AD979-23CC-6AF4-F0AD-0D93F5419232}"/>
          </ac:picMkLst>
        </pc:picChg>
        <pc:picChg chg="add del">
          <ac:chgData name="Mohamed El Allaoui (1073445)" userId="S::1073445@hr.nl::749f2717-1193-41fa-8525-9f83ad67db30" providerId="AD" clId="Web-{01C7780C-8B76-49B3-7ABB-EDBA1B20FA32}" dt="2024-06-12T00:48:32.171" v="166"/>
          <ac:picMkLst>
            <pc:docMk/>
            <pc:sldMk cId="2595343501" sldId="261"/>
            <ac:picMk id="14" creationId="{D855CAEC-107E-3A0D-5D2C-DB2AFBBD3E17}"/>
          </ac:picMkLst>
        </pc:picChg>
        <pc:picChg chg="add del">
          <ac:chgData name="Mohamed El Allaoui (1073445)" userId="S::1073445@hr.nl::749f2717-1193-41fa-8525-9f83ad67db30" providerId="AD" clId="Web-{01C7780C-8B76-49B3-7ABB-EDBA1B20FA32}" dt="2024-06-12T00:48:31.452" v="165"/>
          <ac:picMkLst>
            <pc:docMk/>
            <pc:sldMk cId="2595343501" sldId="261"/>
            <ac:picMk id="16" creationId="{88B60115-F641-43C9-C35A-857B66BB0BE0}"/>
          </ac:picMkLst>
        </pc:picChg>
        <pc:picChg chg="add mod modCrop">
          <ac:chgData name="Mohamed El Allaoui (1073445)" userId="S::1073445@hr.nl::749f2717-1193-41fa-8525-9f83ad67db30" providerId="AD" clId="Web-{01C7780C-8B76-49B3-7ABB-EDBA1B20FA32}" dt="2024-06-12T00:52:15.437" v="238" actId="1076"/>
          <ac:picMkLst>
            <pc:docMk/>
            <pc:sldMk cId="2595343501" sldId="261"/>
            <ac:picMk id="18" creationId="{05E158E8-4E54-A76A-508C-9F639A6A7E63}"/>
          </ac:picMkLst>
        </pc:picChg>
        <pc:picChg chg="add mod modCrop">
          <ac:chgData name="Mohamed El Allaoui (1073445)" userId="S::1073445@hr.nl::749f2717-1193-41fa-8525-9f83ad67db30" providerId="AD" clId="Web-{01C7780C-8B76-49B3-7ABB-EDBA1B20FA32}" dt="2024-06-12T01:06:13.081" v="411" actId="1076"/>
          <ac:picMkLst>
            <pc:docMk/>
            <pc:sldMk cId="2595343501" sldId="261"/>
            <ac:picMk id="20" creationId="{320F21AA-F34D-D558-3FA0-0DE1BA9E6E40}"/>
          </ac:picMkLst>
        </pc:picChg>
        <pc:picChg chg="add mod modCrop">
          <ac:chgData name="Mohamed El Allaoui (1073445)" userId="S::1073445@hr.nl::749f2717-1193-41fa-8525-9f83ad67db30" providerId="AD" clId="Web-{01C7780C-8B76-49B3-7ABB-EDBA1B20FA32}" dt="2024-06-12T00:52:29.469" v="251" actId="1076"/>
          <ac:picMkLst>
            <pc:docMk/>
            <pc:sldMk cId="2595343501" sldId="261"/>
            <ac:picMk id="22" creationId="{4373890C-F66D-E61D-817D-E8A497752BBA}"/>
          </ac:picMkLst>
        </pc:picChg>
        <pc:picChg chg="add mod">
          <ac:chgData name="Mohamed El Allaoui (1073445)" userId="S::1073445@hr.nl::749f2717-1193-41fa-8525-9f83ad67db30" providerId="AD" clId="Web-{01C7780C-8B76-49B3-7ABB-EDBA1B20FA32}" dt="2024-06-12T01:06:14.221" v="413" actId="1076"/>
          <ac:picMkLst>
            <pc:docMk/>
            <pc:sldMk cId="2595343501" sldId="261"/>
            <ac:picMk id="23" creationId="{3EF4ECC6-D89E-E0DB-BAE5-3AE00A797596}"/>
          </ac:picMkLst>
        </pc:picChg>
        <pc:picChg chg="del mod">
          <ac:chgData name="Mohamed El Allaoui (1073445)" userId="S::1073445@hr.nl::749f2717-1193-41fa-8525-9f83ad67db30" providerId="AD" clId="Web-{01C7780C-8B76-49B3-7ABB-EDBA1B20FA32}" dt="2024-06-12T00:48:12.639" v="155"/>
          <ac:picMkLst>
            <pc:docMk/>
            <pc:sldMk cId="2595343501" sldId="261"/>
            <ac:picMk id="1026" creationId="{64EB47F6-C7EE-9034-1FBD-26CBA08DD3B1}"/>
          </ac:picMkLst>
        </pc:picChg>
      </pc:sldChg>
      <pc:sldChg chg="addSp modSp new mod setBg">
        <pc:chgData name="Mohamed El Allaoui (1073445)" userId="S::1073445@hr.nl::749f2717-1193-41fa-8525-9f83ad67db30" providerId="AD" clId="Web-{01C7780C-8B76-49B3-7ABB-EDBA1B20FA32}" dt="2024-06-11T23:55:42.997" v="65"/>
        <pc:sldMkLst>
          <pc:docMk/>
          <pc:sldMk cId="1533435643" sldId="263"/>
        </pc:sldMkLst>
        <pc:spChg chg="mod">
          <ac:chgData name="Mohamed El Allaoui (1073445)" userId="S::1073445@hr.nl::749f2717-1193-41fa-8525-9f83ad67db30" providerId="AD" clId="Web-{01C7780C-8B76-49B3-7ABB-EDBA1B20FA32}" dt="2024-06-11T23:55:42.997" v="65"/>
          <ac:spMkLst>
            <pc:docMk/>
            <pc:sldMk cId="1533435643" sldId="263"/>
            <ac:spMk id="2" creationId="{F9D3A093-9A87-9DF0-4819-7E39B060BE5F}"/>
          </ac:spMkLst>
        </pc:spChg>
        <pc:spChg chg="mod">
          <ac:chgData name="Mohamed El Allaoui (1073445)" userId="S::1073445@hr.nl::749f2717-1193-41fa-8525-9f83ad67db30" providerId="AD" clId="Web-{01C7780C-8B76-49B3-7ABB-EDBA1B20FA32}" dt="2024-06-11T23:55:42.997" v="65"/>
          <ac:spMkLst>
            <pc:docMk/>
            <pc:sldMk cId="1533435643" sldId="263"/>
            <ac:spMk id="3" creationId="{3A1A77C3-8518-6B2C-CAA7-0434CCBD53DD}"/>
          </ac:spMkLst>
        </pc:spChg>
        <pc:spChg chg="add">
          <ac:chgData name="Mohamed El Allaoui (1073445)" userId="S::1073445@hr.nl::749f2717-1193-41fa-8525-9f83ad67db30" providerId="AD" clId="Web-{01C7780C-8B76-49B3-7ABB-EDBA1B20FA32}" dt="2024-06-11T23:55:42.997" v="65"/>
          <ac:spMkLst>
            <pc:docMk/>
            <pc:sldMk cId="1533435643" sldId="263"/>
            <ac:spMk id="9" creationId="{F13C74B1-5B17-4795-BED0-7140497B445A}"/>
          </ac:spMkLst>
        </pc:spChg>
        <pc:spChg chg="add">
          <ac:chgData name="Mohamed El Allaoui (1073445)" userId="S::1073445@hr.nl::749f2717-1193-41fa-8525-9f83ad67db30" providerId="AD" clId="Web-{01C7780C-8B76-49B3-7ABB-EDBA1B20FA32}" dt="2024-06-11T23:55:42.997" v="65"/>
          <ac:spMkLst>
            <pc:docMk/>
            <pc:sldMk cId="1533435643" sldId="263"/>
            <ac:spMk id="11" creationId="{3FCFB1DE-0B7E-48CC-BA90-B2AB0889F9D6}"/>
          </ac:spMkLst>
        </pc:spChg>
        <pc:picChg chg="add mod">
          <ac:chgData name="Mohamed El Allaoui (1073445)" userId="S::1073445@hr.nl::749f2717-1193-41fa-8525-9f83ad67db30" providerId="AD" clId="Web-{01C7780C-8B76-49B3-7ABB-EDBA1B20FA32}" dt="2024-06-11T23:55:42.997" v="65"/>
          <ac:picMkLst>
            <pc:docMk/>
            <pc:sldMk cId="1533435643" sldId="263"/>
            <ac:picMk id="4" creationId="{576353DD-DAD8-975B-20FE-4E749D5064C8}"/>
          </ac:picMkLst>
        </pc:picChg>
      </pc:sldChg>
      <pc:sldChg chg="addSp modSp new addAnim delAnim">
        <pc:chgData name="Mohamed El Allaoui (1073445)" userId="S::1073445@hr.nl::749f2717-1193-41fa-8525-9f83ad67db30" providerId="AD" clId="Web-{01C7780C-8B76-49B3-7ABB-EDBA1B20FA32}" dt="2024-06-12T01:02:51.178" v="392"/>
        <pc:sldMkLst>
          <pc:docMk/>
          <pc:sldMk cId="4220770050" sldId="264"/>
        </pc:sldMkLst>
        <pc:spChg chg="mod">
          <ac:chgData name="Mohamed El Allaoui (1073445)" userId="S::1073445@hr.nl::749f2717-1193-41fa-8525-9f83ad67db30" providerId="AD" clId="Web-{01C7780C-8B76-49B3-7ABB-EDBA1B20FA32}" dt="2024-06-12T00:48:04.623" v="153" actId="20577"/>
          <ac:spMkLst>
            <pc:docMk/>
            <pc:sldMk cId="4220770050" sldId="264"/>
            <ac:spMk id="2" creationId="{F3F34D07-745D-620C-91FB-EC1BF0C46CAD}"/>
          </ac:spMkLst>
        </pc:spChg>
        <pc:picChg chg="add mod">
          <ac:chgData name="Mohamed El Allaoui (1073445)" userId="S::1073445@hr.nl::749f2717-1193-41fa-8525-9f83ad67db30" providerId="AD" clId="Web-{01C7780C-8B76-49B3-7ABB-EDBA1B20FA32}" dt="2024-06-12T00:48:07.232" v="154" actId="1076"/>
          <ac:picMkLst>
            <pc:docMk/>
            <pc:sldMk cId="4220770050" sldId="264"/>
            <ac:picMk id="5" creationId="{AF5C2A83-4269-8D8F-DC6E-E07E129A0444}"/>
          </ac:picMkLst>
        </pc:picChg>
      </pc:sldChg>
      <pc:sldChg chg="addSp delSp modSp new addAnim delAnim">
        <pc:chgData name="Mohamed El Allaoui (1073445)" userId="S::1073445@hr.nl::749f2717-1193-41fa-8525-9f83ad67db30" providerId="AD" clId="Web-{01C7780C-8B76-49B3-7ABB-EDBA1B20FA32}" dt="2024-06-12T01:03:52.291" v="401"/>
        <pc:sldMkLst>
          <pc:docMk/>
          <pc:sldMk cId="3157942251" sldId="265"/>
        </pc:sldMkLst>
        <pc:spChg chg="mod">
          <ac:chgData name="Mohamed El Allaoui (1073445)" userId="S::1073445@hr.nl::749f2717-1193-41fa-8525-9f83ad67db30" providerId="AD" clId="Web-{01C7780C-8B76-49B3-7ABB-EDBA1B20FA32}" dt="2024-06-12T00:53:00.330" v="263" actId="20577"/>
          <ac:spMkLst>
            <pc:docMk/>
            <pc:sldMk cId="3157942251" sldId="265"/>
            <ac:spMk id="2" creationId="{3942B311-B235-8897-D4B9-F85B6A46E0C4}"/>
          </ac:spMkLst>
        </pc:spChg>
        <pc:spChg chg="mod">
          <ac:chgData name="Mohamed El Allaoui (1073445)" userId="S::1073445@hr.nl::749f2717-1193-41fa-8525-9f83ad67db30" providerId="AD" clId="Web-{01C7780C-8B76-49B3-7ABB-EDBA1B20FA32}" dt="2024-06-12T01:02:48.146" v="391" actId="20577"/>
          <ac:spMkLst>
            <pc:docMk/>
            <pc:sldMk cId="3157942251" sldId="265"/>
            <ac:spMk id="3" creationId="{281927AA-7001-7844-1CF4-03602D64D544}"/>
          </ac:spMkLst>
        </pc:spChg>
        <pc:spChg chg="add mod">
          <ac:chgData name="Mohamed El Allaoui (1073445)" userId="S::1073445@hr.nl::749f2717-1193-41fa-8525-9f83ad67db30" providerId="AD" clId="Web-{01C7780C-8B76-49B3-7ABB-EDBA1B20FA32}" dt="2024-06-12T01:03:31.274" v="398" actId="1076"/>
          <ac:spMkLst>
            <pc:docMk/>
            <pc:sldMk cId="3157942251" sldId="265"/>
            <ac:spMk id="5" creationId="{628C489E-ABCD-3201-1CB5-3209973A76EC}"/>
          </ac:spMkLst>
        </pc:spChg>
        <pc:spChg chg="add del mod">
          <ac:chgData name="Mohamed El Allaoui (1073445)" userId="S::1073445@hr.nl::749f2717-1193-41fa-8525-9f83ad67db30" providerId="AD" clId="Web-{01C7780C-8B76-49B3-7ABB-EDBA1B20FA32}" dt="2024-06-12T00:56:00.341" v="318"/>
          <ac:spMkLst>
            <pc:docMk/>
            <pc:sldMk cId="3157942251" sldId="265"/>
            <ac:spMk id="6" creationId="{E3F53ECC-E975-21A5-034E-621BFB5C8B25}"/>
          </ac:spMkLst>
        </pc:spChg>
        <pc:spChg chg="add del mod">
          <ac:chgData name="Mohamed El Allaoui (1073445)" userId="S::1073445@hr.nl::749f2717-1193-41fa-8525-9f83ad67db30" providerId="AD" clId="Web-{01C7780C-8B76-49B3-7ABB-EDBA1B20FA32}" dt="2024-06-12T00:56:08.279" v="322"/>
          <ac:spMkLst>
            <pc:docMk/>
            <pc:sldMk cId="3157942251" sldId="265"/>
            <ac:spMk id="7" creationId="{A27983EB-5340-2C9C-D19A-7720A53FFEEE}"/>
          </ac:spMkLst>
        </pc:spChg>
        <pc:spChg chg="add del mod">
          <ac:chgData name="Mohamed El Allaoui (1073445)" userId="S::1073445@hr.nl::749f2717-1193-41fa-8525-9f83ad67db30" providerId="AD" clId="Web-{01C7780C-8B76-49B3-7ABB-EDBA1B20FA32}" dt="2024-06-12T00:56:21.905" v="326"/>
          <ac:spMkLst>
            <pc:docMk/>
            <pc:sldMk cId="3157942251" sldId="265"/>
            <ac:spMk id="8" creationId="{148EEFF1-461F-4D40-1381-F9724F1DE975}"/>
          </ac:spMkLst>
        </pc:spChg>
        <pc:spChg chg="add del mod">
          <ac:chgData name="Mohamed El Allaoui (1073445)" userId="S::1073445@hr.nl::749f2717-1193-41fa-8525-9f83ad67db30" providerId="AD" clId="Web-{01C7780C-8B76-49B3-7ABB-EDBA1B20FA32}" dt="2024-06-12T00:57:18.814" v="331"/>
          <ac:spMkLst>
            <pc:docMk/>
            <pc:sldMk cId="3157942251" sldId="265"/>
            <ac:spMk id="9" creationId="{30CF2D22-9B75-3A67-D78E-4CC933012803}"/>
          </ac:spMkLst>
        </pc:spChg>
        <pc:picChg chg="add mod">
          <ac:chgData name="Mohamed El Allaoui (1073445)" userId="S::1073445@hr.nl::749f2717-1193-41fa-8525-9f83ad67db30" providerId="AD" clId="Web-{01C7780C-8B76-49B3-7ABB-EDBA1B20FA32}" dt="2024-06-12T00:58:35.397" v="338" actId="1076"/>
          <ac:picMkLst>
            <pc:docMk/>
            <pc:sldMk cId="3157942251" sldId="265"/>
            <ac:picMk id="10" creationId="{B1C97978-C338-EAD1-B570-8736FF2B7499}"/>
          </ac:picMkLst>
        </pc:picChg>
      </pc:sldChg>
    </pc:docChg>
  </pc:docChgLst>
  <pc:docChgLst>
    <pc:chgData name="Ivan Kapitonenko (1084607)" userId="434d28c9-1d62-47d7-ac46-e2f59c5adc4e" providerId="ADAL" clId="{E02FAAE2-79A6-469C-AB80-F611C57859EC}"/>
    <pc:docChg chg="undo custSel addSld modSld">
      <pc:chgData name="Ivan Kapitonenko (1084607)" userId="434d28c9-1d62-47d7-ac46-e2f59c5adc4e" providerId="ADAL" clId="{E02FAAE2-79A6-469C-AB80-F611C57859EC}" dt="2024-06-12T09:42:05.477" v="298" actId="1037"/>
      <pc:docMkLst>
        <pc:docMk/>
      </pc:docMkLst>
      <pc:sldChg chg="addSp delSp modSp mod">
        <pc:chgData name="Ivan Kapitonenko (1084607)" userId="434d28c9-1d62-47d7-ac46-e2f59c5adc4e" providerId="ADAL" clId="{E02FAAE2-79A6-469C-AB80-F611C57859EC}" dt="2024-06-12T09:11:35.882" v="280" actId="1076"/>
        <pc:sldMkLst>
          <pc:docMk/>
          <pc:sldMk cId="1968882162" sldId="260"/>
        </pc:sldMkLst>
        <pc:spChg chg="mod">
          <ac:chgData name="Ivan Kapitonenko (1084607)" userId="434d28c9-1d62-47d7-ac46-e2f59c5adc4e" providerId="ADAL" clId="{E02FAAE2-79A6-469C-AB80-F611C57859EC}" dt="2024-06-12T09:10:20.060" v="255" actId="26606"/>
          <ac:spMkLst>
            <pc:docMk/>
            <pc:sldMk cId="1968882162" sldId="260"/>
            <ac:spMk id="2" creationId="{F755A20D-E06B-B1A4-A30C-F6CD2FEC68F1}"/>
          </ac:spMkLst>
        </pc:spChg>
        <pc:spChg chg="mod ord">
          <ac:chgData name="Ivan Kapitonenko (1084607)" userId="434d28c9-1d62-47d7-ac46-e2f59c5adc4e" providerId="ADAL" clId="{E02FAAE2-79A6-469C-AB80-F611C57859EC}" dt="2024-06-12T09:10:20.060" v="255" actId="26606"/>
          <ac:spMkLst>
            <pc:docMk/>
            <pc:sldMk cId="1968882162" sldId="260"/>
            <ac:spMk id="3" creationId="{B9F48351-361D-D00B-E427-3820CE7E4105}"/>
          </ac:spMkLst>
        </pc:spChg>
        <pc:spChg chg="add del">
          <ac:chgData name="Ivan Kapitonenko (1084607)" userId="434d28c9-1d62-47d7-ac46-e2f59c5adc4e" providerId="ADAL" clId="{E02FAAE2-79A6-469C-AB80-F611C57859EC}" dt="2024-06-12T07:51:38.077" v="7" actId="26606"/>
          <ac:spMkLst>
            <pc:docMk/>
            <pc:sldMk cId="1968882162" sldId="260"/>
            <ac:spMk id="9" creationId="{F13C74B1-5B17-4795-BED0-7140497B445A}"/>
          </ac:spMkLst>
        </pc:spChg>
        <pc:spChg chg="add del">
          <ac:chgData name="Ivan Kapitonenko (1084607)" userId="434d28c9-1d62-47d7-ac46-e2f59c5adc4e" providerId="ADAL" clId="{E02FAAE2-79A6-469C-AB80-F611C57859EC}" dt="2024-06-12T07:51:38.077" v="7" actId="26606"/>
          <ac:spMkLst>
            <pc:docMk/>
            <pc:sldMk cId="1968882162" sldId="260"/>
            <ac:spMk id="11" creationId="{3FCFB1DE-0B7E-48CC-BA90-B2AB0889F9D6}"/>
          </ac:spMkLst>
        </pc:spChg>
        <pc:spChg chg="add del">
          <ac:chgData name="Ivan Kapitonenko (1084607)" userId="434d28c9-1d62-47d7-ac46-e2f59c5adc4e" providerId="ADAL" clId="{E02FAAE2-79A6-469C-AB80-F611C57859EC}" dt="2024-06-12T07:51:38.077" v="6" actId="26606"/>
          <ac:spMkLst>
            <pc:docMk/>
            <pc:sldMk cId="1968882162" sldId="260"/>
            <ac:spMk id="16" creationId="{394842B0-684D-44CC-B4BC-D13331CFD290}"/>
          </ac:spMkLst>
        </pc:spChg>
        <pc:spChg chg="add del">
          <ac:chgData name="Ivan Kapitonenko (1084607)" userId="434d28c9-1d62-47d7-ac46-e2f59c5adc4e" providerId="ADAL" clId="{E02FAAE2-79A6-469C-AB80-F611C57859EC}" dt="2024-06-12T07:51:38.077" v="6" actId="26606"/>
          <ac:spMkLst>
            <pc:docMk/>
            <pc:sldMk cId="1968882162" sldId="260"/>
            <ac:spMk id="18" creationId="{3FCFB1DE-0B7E-48CC-BA90-B2AB0889F9D6}"/>
          </ac:spMkLst>
        </pc:spChg>
        <pc:spChg chg="add del">
          <ac:chgData name="Ivan Kapitonenko (1084607)" userId="434d28c9-1d62-47d7-ac46-e2f59c5adc4e" providerId="ADAL" clId="{E02FAAE2-79A6-469C-AB80-F611C57859EC}" dt="2024-06-12T09:10:20.060" v="255" actId="26606"/>
          <ac:spMkLst>
            <pc:docMk/>
            <pc:sldMk cId="1968882162" sldId="260"/>
            <ac:spMk id="20" creationId="{95B1FC96-0749-41C9-BAED-E089E77149FA}"/>
          </ac:spMkLst>
        </pc:spChg>
        <pc:spChg chg="add del">
          <ac:chgData name="Ivan Kapitonenko (1084607)" userId="434d28c9-1d62-47d7-ac46-e2f59c5adc4e" providerId="ADAL" clId="{E02FAAE2-79A6-469C-AB80-F611C57859EC}" dt="2024-06-12T09:10:20.060" v="255" actId="26606"/>
          <ac:spMkLst>
            <pc:docMk/>
            <pc:sldMk cId="1968882162" sldId="260"/>
            <ac:spMk id="21" creationId="{535742DD-1B16-4E9D-B715-0D74B4574A68}"/>
          </ac:spMkLst>
        </pc:spChg>
        <pc:spChg chg="add del">
          <ac:chgData name="Ivan Kapitonenko (1084607)" userId="434d28c9-1d62-47d7-ac46-e2f59c5adc4e" providerId="ADAL" clId="{E02FAAE2-79A6-469C-AB80-F611C57859EC}" dt="2024-06-12T09:09:47.045" v="254" actId="26606"/>
          <ac:spMkLst>
            <pc:docMk/>
            <pc:sldMk cId="1968882162" sldId="260"/>
            <ac:spMk id="23" creationId="{A51A0227-072A-4F5F-928C-E2C3E5CCD10C}"/>
          </ac:spMkLst>
        </pc:spChg>
        <pc:spChg chg="add del">
          <ac:chgData name="Ivan Kapitonenko (1084607)" userId="434d28c9-1d62-47d7-ac46-e2f59c5adc4e" providerId="ADAL" clId="{E02FAAE2-79A6-469C-AB80-F611C57859EC}" dt="2024-06-12T09:09:47.045" v="254" actId="26606"/>
          <ac:spMkLst>
            <pc:docMk/>
            <pc:sldMk cId="1968882162" sldId="260"/>
            <ac:spMk id="25" creationId="{535742DD-1B16-4E9D-B715-0D74B4574A68}"/>
          </ac:spMkLst>
        </pc:spChg>
        <pc:spChg chg="add del">
          <ac:chgData name="Ivan Kapitonenko (1084607)" userId="434d28c9-1d62-47d7-ac46-e2f59c5adc4e" providerId="ADAL" clId="{E02FAAE2-79A6-469C-AB80-F611C57859EC}" dt="2024-06-12T07:51:53.845" v="10" actId="26606"/>
          <ac:spMkLst>
            <pc:docMk/>
            <pc:sldMk cId="1968882162" sldId="260"/>
            <ac:spMk id="26" creationId="{F13C74B1-5B17-4795-BED0-7140497B445A}"/>
          </ac:spMkLst>
        </pc:spChg>
        <pc:spChg chg="add">
          <ac:chgData name="Ivan Kapitonenko (1084607)" userId="434d28c9-1d62-47d7-ac46-e2f59c5adc4e" providerId="ADAL" clId="{E02FAAE2-79A6-469C-AB80-F611C57859EC}" dt="2024-06-12T09:10:20.060" v="255" actId="26606"/>
          <ac:spMkLst>
            <pc:docMk/>
            <pc:sldMk cId="1968882162" sldId="260"/>
            <ac:spMk id="27" creationId="{75824B8B-B231-480A-9E80-6D446D1D9AA3}"/>
          </ac:spMkLst>
        </pc:spChg>
        <pc:spChg chg="add del">
          <ac:chgData name="Ivan Kapitonenko (1084607)" userId="434d28c9-1d62-47d7-ac46-e2f59c5adc4e" providerId="ADAL" clId="{E02FAAE2-79A6-469C-AB80-F611C57859EC}" dt="2024-06-12T07:51:53.845" v="10" actId="26606"/>
          <ac:spMkLst>
            <pc:docMk/>
            <pc:sldMk cId="1968882162" sldId="260"/>
            <ac:spMk id="28" creationId="{3FCFB1DE-0B7E-48CC-BA90-B2AB0889F9D6}"/>
          </ac:spMkLst>
        </pc:spChg>
        <pc:spChg chg="add">
          <ac:chgData name="Ivan Kapitonenko (1084607)" userId="434d28c9-1d62-47d7-ac46-e2f59c5adc4e" providerId="ADAL" clId="{E02FAAE2-79A6-469C-AB80-F611C57859EC}" dt="2024-06-12T09:10:20.060" v="255" actId="26606"/>
          <ac:spMkLst>
            <pc:docMk/>
            <pc:sldMk cId="1968882162" sldId="260"/>
            <ac:spMk id="29" creationId="{C43AF03E-5FC1-48B3-8CF2-01998C2328AE}"/>
          </ac:spMkLst>
        </pc:spChg>
        <pc:spChg chg="add del">
          <ac:chgData name="Ivan Kapitonenko (1084607)" userId="434d28c9-1d62-47d7-ac46-e2f59c5adc4e" providerId="ADAL" clId="{E02FAAE2-79A6-469C-AB80-F611C57859EC}" dt="2024-06-12T07:51:59.059" v="12" actId="26606"/>
          <ac:spMkLst>
            <pc:docMk/>
            <pc:sldMk cId="1968882162" sldId="260"/>
            <ac:spMk id="31" creationId="{2B97F24A-32CE-4C1C-A50D-3016B394DCFB}"/>
          </ac:spMkLst>
        </pc:spChg>
        <pc:spChg chg="add del">
          <ac:chgData name="Ivan Kapitonenko (1084607)" userId="434d28c9-1d62-47d7-ac46-e2f59c5adc4e" providerId="ADAL" clId="{E02FAAE2-79A6-469C-AB80-F611C57859EC}" dt="2024-06-12T07:51:59.059" v="12" actId="26606"/>
          <ac:spMkLst>
            <pc:docMk/>
            <pc:sldMk cId="1968882162" sldId="260"/>
            <ac:spMk id="32" creationId="{3CE8AF5E-D374-4CF1-90CC-35CF73B81C3E}"/>
          </ac:spMkLst>
        </pc:spChg>
        <pc:spChg chg="add">
          <ac:chgData name="Ivan Kapitonenko (1084607)" userId="434d28c9-1d62-47d7-ac46-e2f59c5adc4e" providerId="ADAL" clId="{E02FAAE2-79A6-469C-AB80-F611C57859EC}" dt="2024-06-12T09:10:20.060" v="255" actId="26606"/>
          <ac:spMkLst>
            <pc:docMk/>
            <pc:sldMk cId="1968882162" sldId="260"/>
            <ac:spMk id="33" creationId="{3FCFB1DE-0B7E-48CC-BA90-B2AB0889F9D6}"/>
          </ac:spMkLst>
        </pc:spChg>
        <pc:picChg chg="add del mod">
          <ac:chgData name="Ivan Kapitonenko (1084607)" userId="434d28c9-1d62-47d7-ac46-e2f59c5adc4e" providerId="ADAL" clId="{E02FAAE2-79A6-469C-AB80-F611C57859EC}" dt="2024-06-12T09:05:40.598" v="18" actId="478"/>
          <ac:picMkLst>
            <pc:docMk/>
            <pc:sldMk cId="1968882162" sldId="260"/>
            <ac:picMk id="4" creationId="{85C31321-026F-6644-7302-BCC961A096B4}"/>
          </ac:picMkLst>
        </pc:picChg>
        <pc:picChg chg="add del mod ord modCrop">
          <ac:chgData name="Ivan Kapitonenko (1084607)" userId="434d28c9-1d62-47d7-ac46-e2f59c5adc4e" providerId="ADAL" clId="{E02FAAE2-79A6-469C-AB80-F611C57859EC}" dt="2024-06-12T09:11:35.882" v="280" actId="1076"/>
          <ac:picMkLst>
            <pc:docMk/>
            <pc:sldMk cId="1968882162" sldId="260"/>
            <ac:picMk id="5" creationId="{C8B19DDB-1DBA-C8B8-CBFC-A9804756545D}"/>
          </ac:picMkLst>
        </pc:picChg>
        <pc:picChg chg="add del mod">
          <ac:chgData name="Ivan Kapitonenko (1084607)" userId="434d28c9-1d62-47d7-ac46-e2f59c5adc4e" providerId="ADAL" clId="{E02FAAE2-79A6-469C-AB80-F611C57859EC}" dt="2024-06-12T09:10:46.527" v="261" actId="21"/>
          <ac:picMkLst>
            <pc:docMk/>
            <pc:sldMk cId="1968882162" sldId="260"/>
            <ac:picMk id="7" creationId="{4D033397-060A-781C-7EEC-DF7D0F24FBB0}"/>
          </ac:picMkLst>
        </pc:picChg>
        <pc:inkChg chg="add del">
          <ac:chgData name="Ivan Kapitonenko (1084607)" userId="434d28c9-1d62-47d7-ac46-e2f59c5adc4e" providerId="ADAL" clId="{E02FAAE2-79A6-469C-AB80-F611C57859EC}" dt="2024-06-12T09:09:47.045" v="254" actId="26606"/>
          <ac:inkMkLst>
            <pc:docMk/>
            <pc:sldMk cId="1968882162" sldId="260"/>
            <ac:inkMk id="24" creationId="{070477C5-0410-4E4F-97A1-F84C2465C187}"/>
          </ac:inkMkLst>
        </pc:inkChg>
        <pc:inkChg chg="add del">
          <ac:chgData name="Ivan Kapitonenko (1084607)" userId="434d28c9-1d62-47d7-ac46-e2f59c5adc4e" providerId="ADAL" clId="{E02FAAE2-79A6-469C-AB80-F611C57859EC}" dt="2024-06-12T07:51:59.059" v="12" actId="26606"/>
          <ac:inkMkLst>
            <pc:docMk/>
            <pc:sldMk cId="1968882162" sldId="260"/>
            <ac:inkMk id="30" creationId="{070477C5-0410-4E4F-97A1-F84C2465C187}"/>
          </ac:inkMkLst>
        </pc:inkChg>
      </pc:sldChg>
      <pc:sldChg chg="modSp mod">
        <pc:chgData name="Ivan Kapitonenko (1084607)" userId="434d28c9-1d62-47d7-ac46-e2f59c5adc4e" providerId="ADAL" clId="{E02FAAE2-79A6-469C-AB80-F611C57859EC}" dt="2024-06-12T09:08:37.811" v="248" actId="20577"/>
        <pc:sldMkLst>
          <pc:docMk/>
          <pc:sldMk cId="1533435643" sldId="263"/>
        </pc:sldMkLst>
        <pc:spChg chg="mod">
          <ac:chgData name="Ivan Kapitonenko (1084607)" userId="434d28c9-1d62-47d7-ac46-e2f59c5adc4e" providerId="ADAL" clId="{E02FAAE2-79A6-469C-AB80-F611C57859EC}" dt="2024-06-12T09:08:37.811" v="248" actId="20577"/>
          <ac:spMkLst>
            <pc:docMk/>
            <pc:sldMk cId="1533435643" sldId="263"/>
            <ac:spMk id="3" creationId="{3A1A77C3-8518-6B2C-CAA7-0434CCBD53DD}"/>
          </ac:spMkLst>
        </pc:spChg>
      </pc:sldChg>
      <pc:sldChg chg="addSp delSp modSp new mod">
        <pc:chgData name="Ivan Kapitonenko (1084607)" userId="434d28c9-1d62-47d7-ac46-e2f59c5adc4e" providerId="ADAL" clId="{E02FAAE2-79A6-469C-AB80-F611C57859EC}" dt="2024-06-12T09:42:05.477" v="298" actId="1037"/>
        <pc:sldMkLst>
          <pc:docMk/>
          <pc:sldMk cId="3479330314" sldId="266"/>
        </pc:sldMkLst>
        <pc:spChg chg="mod">
          <ac:chgData name="Ivan Kapitonenko (1084607)" userId="434d28c9-1d62-47d7-ac46-e2f59c5adc4e" providerId="ADAL" clId="{E02FAAE2-79A6-469C-AB80-F611C57859EC}" dt="2024-06-12T09:11:13.002" v="272" actId="20577"/>
          <ac:spMkLst>
            <pc:docMk/>
            <pc:sldMk cId="3479330314" sldId="266"/>
            <ac:spMk id="2" creationId="{34263103-3CA3-1650-5FEF-D0B5D969FEAF}"/>
          </ac:spMkLst>
        </pc:spChg>
        <pc:spChg chg="del">
          <ac:chgData name="Ivan Kapitonenko (1084607)" userId="434d28c9-1d62-47d7-ac46-e2f59c5adc4e" providerId="ADAL" clId="{E02FAAE2-79A6-469C-AB80-F611C57859EC}" dt="2024-06-12T09:11:15.398" v="273"/>
          <ac:spMkLst>
            <pc:docMk/>
            <pc:sldMk cId="3479330314" sldId="266"/>
            <ac:spMk id="3" creationId="{60EFAC7E-A46D-ACD1-FBAC-9138B1B99219}"/>
          </ac:spMkLst>
        </pc:spChg>
        <pc:picChg chg="add mod">
          <ac:chgData name="Ivan Kapitonenko (1084607)" userId="434d28c9-1d62-47d7-ac46-e2f59c5adc4e" providerId="ADAL" clId="{E02FAAE2-79A6-469C-AB80-F611C57859EC}" dt="2024-06-12T09:42:05.477" v="298" actId="1037"/>
          <ac:picMkLst>
            <pc:docMk/>
            <pc:sldMk cId="3479330314" sldId="266"/>
            <ac:picMk id="4" creationId="{46A64F21-BAD6-9199-A58E-BC50394A71AE}"/>
          </ac:picMkLst>
        </pc:picChg>
        <pc:picChg chg="add del mod">
          <ac:chgData name="Ivan Kapitonenko (1084607)" userId="434d28c9-1d62-47d7-ac46-e2f59c5adc4e" providerId="ADAL" clId="{E02FAAE2-79A6-469C-AB80-F611C57859EC}" dt="2024-06-12T09:11:33.118" v="278"/>
          <ac:picMkLst>
            <pc:docMk/>
            <pc:sldMk cId="3479330314" sldId="266"/>
            <ac:picMk id="5" creationId="{73864E0E-0BC8-2D5C-2245-740538B92E4C}"/>
          </ac:picMkLst>
        </pc:picChg>
        <pc:picChg chg="add mod">
          <ac:chgData name="Ivan Kapitonenko (1084607)" userId="434d28c9-1d62-47d7-ac46-e2f59c5adc4e" providerId="ADAL" clId="{E02FAAE2-79A6-469C-AB80-F611C57859EC}" dt="2024-06-12T09:12:30.461" v="288" actId="1076"/>
          <ac:picMkLst>
            <pc:docMk/>
            <pc:sldMk cId="3479330314" sldId="266"/>
            <ac:picMk id="7" creationId="{418DE3D1-9CC2-2606-0A4E-85EECB37FFF1}"/>
          </ac:picMkLst>
        </pc:picChg>
      </pc:sldChg>
    </pc:docChg>
  </pc:docChgLst>
  <pc:docChgLst>
    <pc:chgData name="Mohamed El Allaoui (1073445)" userId="749f2717-1193-41fa-8525-9f83ad67db30" providerId="ADAL" clId="{D0B8D27F-CA20-4ADE-A440-1A13627D1A38}"/>
    <pc:docChg chg="undo custSel modSld">
      <pc:chgData name="Mohamed El Allaoui (1073445)" userId="749f2717-1193-41fa-8525-9f83ad67db30" providerId="ADAL" clId="{D0B8D27F-CA20-4ADE-A440-1A13627D1A38}" dt="2024-06-12T10:28:04.692" v="297" actId="20577"/>
      <pc:docMkLst>
        <pc:docMk/>
      </pc:docMkLst>
      <pc:sldChg chg="modSp mod">
        <pc:chgData name="Mohamed El Allaoui (1073445)" userId="749f2717-1193-41fa-8525-9f83ad67db30" providerId="ADAL" clId="{D0B8D27F-CA20-4ADE-A440-1A13627D1A38}" dt="2024-06-12T09:47:36.512" v="138" actId="20577"/>
        <pc:sldMkLst>
          <pc:docMk/>
          <pc:sldMk cId="4284093999" sldId="257"/>
        </pc:sldMkLst>
        <pc:spChg chg="mod">
          <ac:chgData name="Mohamed El Allaoui (1073445)" userId="749f2717-1193-41fa-8525-9f83ad67db30" providerId="ADAL" clId="{D0B8D27F-CA20-4ADE-A440-1A13627D1A38}" dt="2024-06-12T09:47:36.512" v="138" actId="20577"/>
          <ac:spMkLst>
            <pc:docMk/>
            <pc:sldMk cId="4284093999" sldId="257"/>
            <ac:spMk id="2" creationId="{AA3CD70B-D312-8A2F-83DC-761836BEC7C3}"/>
          </ac:spMkLst>
        </pc:spChg>
      </pc:sldChg>
      <pc:sldChg chg="addSp delSp modSp mod">
        <pc:chgData name="Mohamed El Allaoui (1073445)" userId="749f2717-1193-41fa-8525-9f83ad67db30" providerId="ADAL" clId="{D0B8D27F-CA20-4ADE-A440-1A13627D1A38}" dt="2024-06-12T10:14:31.548" v="255" actId="20577"/>
        <pc:sldMkLst>
          <pc:docMk/>
          <pc:sldMk cId="2595343501" sldId="261"/>
        </pc:sldMkLst>
        <pc:spChg chg="mod">
          <ac:chgData name="Mohamed El Allaoui (1073445)" userId="749f2717-1193-41fa-8525-9f83ad67db30" providerId="ADAL" clId="{D0B8D27F-CA20-4ADE-A440-1A13627D1A38}" dt="2024-06-12T10:14:31.548" v="255" actId="20577"/>
          <ac:spMkLst>
            <pc:docMk/>
            <pc:sldMk cId="2595343501" sldId="261"/>
            <ac:spMk id="2" creationId="{D3A62AA1-645E-4729-55D1-56EBC000829C}"/>
          </ac:spMkLst>
        </pc:spChg>
        <pc:spChg chg="del mod">
          <ac:chgData name="Mohamed El Allaoui (1073445)" userId="749f2717-1193-41fa-8525-9f83ad67db30" providerId="ADAL" clId="{D0B8D27F-CA20-4ADE-A440-1A13627D1A38}" dt="2024-06-12T10:14:19.151" v="245" actId="478"/>
          <ac:spMkLst>
            <pc:docMk/>
            <pc:sldMk cId="2595343501" sldId="261"/>
            <ac:spMk id="3" creationId="{15664A80-7DFE-0BD6-427F-E7440E71BA6C}"/>
          </ac:spMkLst>
        </pc:spChg>
        <pc:spChg chg="add del mod">
          <ac:chgData name="Mohamed El Allaoui (1073445)" userId="749f2717-1193-41fa-8525-9f83ad67db30" providerId="ADAL" clId="{D0B8D27F-CA20-4ADE-A440-1A13627D1A38}" dt="2024-06-12T10:14:26.006" v="246" actId="478"/>
          <ac:spMkLst>
            <pc:docMk/>
            <pc:sldMk cId="2595343501" sldId="261"/>
            <ac:spMk id="5" creationId="{246CE3F0-D202-B038-0712-15E416DB5D53}"/>
          </ac:spMkLst>
        </pc:spChg>
      </pc:sldChg>
      <pc:sldChg chg="modSp mod">
        <pc:chgData name="Mohamed El Allaoui (1073445)" userId="749f2717-1193-41fa-8525-9f83ad67db30" providerId="ADAL" clId="{D0B8D27F-CA20-4ADE-A440-1A13627D1A38}" dt="2024-06-12T09:47:13.034" v="91" actId="20577"/>
        <pc:sldMkLst>
          <pc:docMk/>
          <pc:sldMk cId="1533435643" sldId="263"/>
        </pc:sldMkLst>
        <pc:spChg chg="mod">
          <ac:chgData name="Mohamed El Allaoui (1073445)" userId="749f2717-1193-41fa-8525-9f83ad67db30" providerId="ADAL" clId="{D0B8D27F-CA20-4ADE-A440-1A13627D1A38}" dt="2024-06-12T09:47:13.034" v="91" actId="20577"/>
          <ac:spMkLst>
            <pc:docMk/>
            <pc:sldMk cId="1533435643" sldId="263"/>
            <ac:spMk id="3" creationId="{3A1A77C3-8518-6B2C-CAA7-0434CCBD53DD}"/>
          </ac:spMkLst>
        </pc:spChg>
      </pc:sldChg>
      <pc:sldChg chg="modSp mod">
        <pc:chgData name="Mohamed El Allaoui (1073445)" userId="749f2717-1193-41fa-8525-9f83ad67db30" providerId="ADAL" clId="{D0B8D27F-CA20-4ADE-A440-1A13627D1A38}" dt="2024-06-12T10:28:04.692" v="297" actId="20577"/>
        <pc:sldMkLst>
          <pc:docMk/>
          <pc:sldMk cId="3157942251" sldId="265"/>
        </pc:sldMkLst>
        <pc:spChg chg="mod">
          <ac:chgData name="Mohamed El Allaoui (1073445)" userId="749f2717-1193-41fa-8525-9f83ad67db30" providerId="ADAL" clId="{D0B8D27F-CA20-4ADE-A440-1A13627D1A38}" dt="2024-06-12T10:28:04.692" v="297" actId="20577"/>
          <ac:spMkLst>
            <pc:docMk/>
            <pc:sldMk cId="3157942251" sldId="265"/>
            <ac:spMk id="3" creationId="{281927AA-7001-7844-1CF4-03602D64D544}"/>
          </ac:spMkLst>
        </pc:spChg>
        <pc:spChg chg="mod">
          <ac:chgData name="Mohamed El Allaoui (1073445)" userId="749f2717-1193-41fa-8525-9f83ad67db30" providerId="ADAL" clId="{D0B8D27F-CA20-4ADE-A440-1A13627D1A38}" dt="2024-06-12T09:52:42.564" v="210" actId="20577"/>
          <ac:spMkLst>
            <pc:docMk/>
            <pc:sldMk cId="3157942251" sldId="265"/>
            <ac:spMk id="5" creationId="{628C489E-ABCD-3201-1CB5-3209973A76EC}"/>
          </ac:spMkLst>
        </pc:spChg>
      </pc:sldChg>
      <pc:sldChg chg="modSp mod modAnim">
        <pc:chgData name="Mohamed El Allaoui (1073445)" userId="749f2717-1193-41fa-8525-9f83ad67db30" providerId="ADAL" clId="{D0B8D27F-CA20-4ADE-A440-1A13627D1A38}" dt="2024-06-12T10:12:26.136" v="236" actId="1076"/>
        <pc:sldMkLst>
          <pc:docMk/>
          <pc:sldMk cId="3479330314" sldId="266"/>
        </pc:sldMkLst>
        <pc:spChg chg="mod">
          <ac:chgData name="Mohamed El Allaoui (1073445)" userId="749f2717-1193-41fa-8525-9f83ad67db30" providerId="ADAL" clId="{D0B8D27F-CA20-4ADE-A440-1A13627D1A38}" dt="2024-06-12T10:12:26.136" v="236" actId="1076"/>
          <ac:spMkLst>
            <pc:docMk/>
            <pc:sldMk cId="3479330314" sldId="266"/>
            <ac:spMk id="2" creationId="{34263103-3CA3-1650-5FEF-D0B5D969FEAF}"/>
          </ac:spMkLst>
        </pc:spChg>
        <pc:picChg chg="mod">
          <ac:chgData name="Mohamed El Allaoui (1073445)" userId="749f2717-1193-41fa-8525-9f83ad67db30" providerId="ADAL" clId="{D0B8D27F-CA20-4ADE-A440-1A13627D1A38}" dt="2024-06-12T09:49:59.484" v="143" actId="1036"/>
          <ac:picMkLst>
            <pc:docMk/>
            <pc:sldMk cId="3479330314" sldId="266"/>
            <ac:picMk id="7" creationId="{418DE3D1-9CC2-2606-0A4E-85EECB37FFF1}"/>
          </ac:picMkLst>
        </pc:picChg>
      </pc:sldChg>
    </pc:docChg>
  </pc:docChgLst>
  <pc:docChgLst>
    <pc:chgData name="mark Salloum (1080225)" userId="3b966bea-2eb7-4c0f-a59a-4f0fb1956454" providerId="ADAL" clId="{D59EA17B-4738-47E7-B80A-8BB8EB50AF6E}"/>
    <pc:docChg chg="undo custSel modSld">
      <pc:chgData name="mark Salloum (1080225)" userId="3b966bea-2eb7-4c0f-a59a-4f0fb1956454" providerId="ADAL" clId="{D59EA17B-4738-47E7-B80A-8BB8EB50AF6E}" dt="2024-06-12T11:49:56.115" v="44"/>
      <pc:docMkLst>
        <pc:docMk/>
      </pc:docMkLst>
      <pc:sldChg chg="addSp delSp modSp mod">
        <pc:chgData name="mark Salloum (1080225)" userId="3b966bea-2eb7-4c0f-a59a-4f0fb1956454" providerId="ADAL" clId="{D59EA17B-4738-47E7-B80A-8BB8EB50AF6E}" dt="2024-06-12T11:23:31.372" v="43" actId="20577"/>
        <pc:sldMkLst>
          <pc:docMk/>
          <pc:sldMk cId="1968882162" sldId="260"/>
        </pc:sldMkLst>
        <pc:spChg chg="mod">
          <ac:chgData name="mark Salloum (1080225)" userId="3b966bea-2eb7-4c0f-a59a-4f0fb1956454" providerId="ADAL" clId="{D59EA17B-4738-47E7-B80A-8BB8EB50AF6E}" dt="2024-06-12T11:23:31.372" v="43" actId="20577"/>
          <ac:spMkLst>
            <pc:docMk/>
            <pc:sldMk cId="1968882162" sldId="260"/>
            <ac:spMk id="3" creationId="{B9F48351-361D-D00B-E427-3820CE7E4105}"/>
          </ac:spMkLst>
        </pc:spChg>
        <pc:picChg chg="add del">
          <ac:chgData name="mark Salloum (1080225)" userId="3b966bea-2eb7-4c0f-a59a-4f0fb1956454" providerId="ADAL" clId="{D59EA17B-4738-47E7-B80A-8BB8EB50AF6E}" dt="2024-06-12T07:36:41.099" v="14" actId="478"/>
          <ac:picMkLst>
            <pc:docMk/>
            <pc:sldMk cId="1968882162" sldId="260"/>
            <ac:picMk id="4" creationId="{85C31321-026F-6644-7302-BCC961A096B4}"/>
          </ac:picMkLst>
        </pc:picChg>
      </pc:sldChg>
      <pc:sldChg chg="addSp">
        <pc:chgData name="mark Salloum (1080225)" userId="3b966bea-2eb7-4c0f-a59a-4f0fb1956454" providerId="ADAL" clId="{D59EA17B-4738-47E7-B80A-8BB8EB50AF6E}" dt="2024-06-12T11:49:56.115" v="44"/>
        <pc:sldMkLst>
          <pc:docMk/>
          <pc:sldMk cId="2595343501" sldId="261"/>
        </pc:sldMkLst>
        <pc:inkChg chg="add">
          <ac:chgData name="mark Salloum (1080225)" userId="3b966bea-2eb7-4c0f-a59a-4f0fb1956454" providerId="ADAL" clId="{D59EA17B-4738-47E7-B80A-8BB8EB50AF6E}" dt="2024-06-12T11:49:56.115" v="44"/>
          <ac:inkMkLst>
            <pc:docMk/>
            <pc:sldMk cId="2595343501" sldId="261"/>
            <ac:inkMk id="3" creationId="{8CE7F9B3-AFA0-B6D9-55DF-41D56B6DCCF4}"/>
          </ac:inkMkLst>
        </pc:inkChg>
      </pc:sldChg>
      <pc:sldChg chg="addSp delSp modSp mod setBg addAnim delAnim setClrOvrMap">
        <pc:chgData name="mark Salloum (1080225)" userId="3b966bea-2eb7-4c0f-a59a-4f0fb1956454" providerId="ADAL" clId="{D59EA17B-4738-47E7-B80A-8BB8EB50AF6E}" dt="2024-06-12T11:49:56.115" v="44"/>
        <pc:sldMkLst>
          <pc:docMk/>
          <pc:sldMk cId="4220770050" sldId="264"/>
        </pc:sldMkLst>
        <pc:spChg chg="mod ord">
          <ac:chgData name="mark Salloum (1080225)" userId="3b966bea-2eb7-4c0f-a59a-4f0fb1956454" providerId="ADAL" clId="{D59EA17B-4738-47E7-B80A-8BB8EB50AF6E}" dt="2024-06-12T07:31:27.067" v="10" actId="26606"/>
          <ac:spMkLst>
            <pc:docMk/>
            <pc:sldMk cId="4220770050" sldId="264"/>
            <ac:spMk id="2" creationId="{F3F34D07-745D-620C-91FB-EC1BF0C46CAD}"/>
          </ac:spMkLst>
        </pc:spChg>
        <pc:spChg chg="del">
          <ac:chgData name="mark Salloum (1080225)" userId="3b966bea-2eb7-4c0f-a59a-4f0fb1956454" providerId="ADAL" clId="{D59EA17B-4738-47E7-B80A-8BB8EB50AF6E}" dt="2024-06-12T07:30:53.929" v="1" actId="478"/>
          <ac:spMkLst>
            <pc:docMk/>
            <pc:sldMk cId="4220770050" sldId="264"/>
            <ac:spMk id="3" creationId="{6F8A590A-E31D-5C67-4F28-D106EF2D21C8}"/>
          </ac:spMkLst>
        </pc:spChg>
        <pc:spChg chg="add del">
          <ac:chgData name="mark Salloum (1080225)" userId="3b966bea-2eb7-4c0f-a59a-4f0fb1956454" providerId="ADAL" clId="{D59EA17B-4738-47E7-B80A-8BB8EB50AF6E}" dt="2024-06-12T07:31:26.173" v="6" actId="26606"/>
          <ac:spMkLst>
            <pc:docMk/>
            <pc:sldMk cId="4220770050" sldId="264"/>
            <ac:spMk id="10" creationId="{DA381740-063A-41A4-836D-85D14980EEF0}"/>
          </ac:spMkLst>
        </pc:spChg>
        <pc:spChg chg="add del">
          <ac:chgData name="mark Salloum (1080225)" userId="3b966bea-2eb7-4c0f-a59a-4f0fb1956454" providerId="ADAL" clId="{D59EA17B-4738-47E7-B80A-8BB8EB50AF6E}" dt="2024-06-12T07:31:26.173" v="6" actId="26606"/>
          <ac:spMkLst>
            <pc:docMk/>
            <pc:sldMk cId="4220770050" sldId="264"/>
            <ac:spMk id="12" creationId="{657F69E0-C4B0-4BEC-A689-4F8D877F05D4}"/>
          </ac:spMkLst>
        </pc:spChg>
        <pc:spChg chg="add del">
          <ac:chgData name="mark Salloum (1080225)" userId="3b966bea-2eb7-4c0f-a59a-4f0fb1956454" providerId="ADAL" clId="{D59EA17B-4738-47E7-B80A-8BB8EB50AF6E}" dt="2024-06-12T07:31:26.173" v="6" actId="26606"/>
          <ac:spMkLst>
            <pc:docMk/>
            <pc:sldMk cId="4220770050" sldId="264"/>
            <ac:spMk id="14" creationId="{8F51725E-A483-43B2-A6F2-C44F502FE033}"/>
          </ac:spMkLst>
        </pc:spChg>
        <pc:spChg chg="add del">
          <ac:chgData name="mark Salloum (1080225)" userId="3b966bea-2eb7-4c0f-a59a-4f0fb1956454" providerId="ADAL" clId="{D59EA17B-4738-47E7-B80A-8BB8EB50AF6E}" dt="2024-06-12T07:31:26.173" v="6" actId="26606"/>
          <ac:spMkLst>
            <pc:docMk/>
            <pc:sldMk cId="4220770050" sldId="264"/>
            <ac:spMk id="16" creationId="{9F6380B4-6A1C-481E-8408-B4E6C75B9B81}"/>
          </ac:spMkLst>
        </pc:spChg>
        <pc:spChg chg="add del">
          <ac:chgData name="mark Salloum (1080225)" userId="3b966bea-2eb7-4c0f-a59a-4f0fb1956454" providerId="ADAL" clId="{D59EA17B-4738-47E7-B80A-8BB8EB50AF6E}" dt="2024-06-12T07:31:27.061" v="9" actId="26606"/>
          <ac:spMkLst>
            <pc:docMk/>
            <pc:sldMk cId="4220770050" sldId="264"/>
            <ac:spMk id="18" creationId="{DA381740-063A-41A4-836D-85D14980EEF0}"/>
          </ac:spMkLst>
        </pc:spChg>
        <pc:spChg chg="add del">
          <ac:chgData name="mark Salloum (1080225)" userId="3b966bea-2eb7-4c0f-a59a-4f0fb1956454" providerId="ADAL" clId="{D59EA17B-4738-47E7-B80A-8BB8EB50AF6E}" dt="2024-06-12T07:31:27.061" v="9" actId="26606"/>
          <ac:spMkLst>
            <pc:docMk/>
            <pc:sldMk cId="4220770050" sldId="264"/>
            <ac:spMk id="19" creationId="{657F69E0-C4B0-4BEC-A689-4F8D877F05D4}"/>
          </ac:spMkLst>
        </pc:spChg>
        <pc:spChg chg="add del">
          <ac:chgData name="mark Salloum (1080225)" userId="3b966bea-2eb7-4c0f-a59a-4f0fb1956454" providerId="ADAL" clId="{D59EA17B-4738-47E7-B80A-8BB8EB50AF6E}" dt="2024-06-12T07:31:27.061" v="9" actId="26606"/>
          <ac:spMkLst>
            <pc:docMk/>
            <pc:sldMk cId="4220770050" sldId="264"/>
            <ac:spMk id="20" creationId="{9F6380B4-6A1C-481E-8408-B4E6C75B9B81}"/>
          </ac:spMkLst>
        </pc:spChg>
        <pc:spChg chg="add">
          <ac:chgData name="mark Salloum (1080225)" userId="3b966bea-2eb7-4c0f-a59a-4f0fb1956454" providerId="ADAL" clId="{D59EA17B-4738-47E7-B80A-8BB8EB50AF6E}" dt="2024-06-12T07:31:27.067" v="10" actId="26606"/>
          <ac:spMkLst>
            <pc:docMk/>
            <pc:sldMk cId="4220770050" sldId="264"/>
            <ac:spMk id="22" creationId="{DA381740-063A-41A4-836D-85D14980EEF0}"/>
          </ac:spMkLst>
        </pc:spChg>
        <pc:spChg chg="add">
          <ac:chgData name="mark Salloum (1080225)" userId="3b966bea-2eb7-4c0f-a59a-4f0fb1956454" providerId="ADAL" clId="{D59EA17B-4738-47E7-B80A-8BB8EB50AF6E}" dt="2024-06-12T07:31:27.067" v="10" actId="26606"/>
          <ac:spMkLst>
            <pc:docMk/>
            <pc:sldMk cId="4220770050" sldId="264"/>
            <ac:spMk id="23" creationId="{665DBBEF-238B-476B-96AB-8AAC3224ECEA}"/>
          </ac:spMkLst>
        </pc:spChg>
        <pc:spChg chg="add">
          <ac:chgData name="mark Salloum (1080225)" userId="3b966bea-2eb7-4c0f-a59a-4f0fb1956454" providerId="ADAL" clId="{D59EA17B-4738-47E7-B80A-8BB8EB50AF6E}" dt="2024-06-12T07:31:27.067" v="10" actId="26606"/>
          <ac:spMkLst>
            <pc:docMk/>
            <pc:sldMk cId="4220770050" sldId="264"/>
            <ac:spMk id="24" creationId="{3FCFB1DE-0B7E-48CC-BA90-B2AB0889F9D6}"/>
          </ac:spMkLst>
        </pc:spChg>
        <pc:picChg chg="mod">
          <ac:chgData name="mark Salloum (1080225)" userId="3b966bea-2eb7-4c0f-a59a-4f0fb1956454" providerId="ADAL" clId="{D59EA17B-4738-47E7-B80A-8BB8EB50AF6E}" dt="2024-06-12T07:31:33.453" v="12" actId="1076"/>
          <ac:picMkLst>
            <pc:docMk/>
            <pc:sldMk cId="4220770050" sldId="264"/>
            <ac:picMk id="5" creationId="{AF5C2A83-4269-8D8F-DC6E-E07E129A0444}"/>
          </ac:picMkLst>
        </pc:picChg>
        <pc:inkChg chg="add">
          <ac:chgData name="mark Salloum (1080225)" userId="3b966bea-2eb7-4c0f-a59a-4f0fb1956454" providerId="ADAL" clId="{D59EA17B-4738-47E7-B80A-8BB8EB50AF6E}" dt="2024-06-12T11:49:56.115" v="44"/>
          <ac:inkMkLst>
            <pc:docMk/>
            <pc:sldMk cId="4220770050" sldId="264"/>
            <ac:inkMk id="3" creationId="{50B0EEB2-F6A6-F673-FABB-7DDDC88E6DFB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6-11T11:42:06.852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6-11T11:27:17.567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T" name="resolution" value="1" units="1/dev"/>
        </inkml:channelProperties>
      </inkml:inkSource>
      <inkml:timestamp xml:id="ts0" timeString="2024-06-12T11:40:57.0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29343 11626 0,'0'0'0,"0"0"0,-18-2 0,-11-5 15,-8-2-15,-1-2 16,-4 2-1,-3-1-15,-2-3 16,-10 8 0,-14 5-16,-1 5 15,11 3-15,7 0 16</inkml:trace>
  <inkml:trace contextRef="#ctx0" brushRef="#br0" timeOffset="498.26">29035 11642 0,'0'0'0,"-25"0"0,-6-7 0,31 7 0,-43-5 0,5-1 0,1 1 16,-5-2 0,4-4-16,-6 2 15,-4 3-15,-19 3 16</inkml:trace>
  <inkml:trace contextRef="#ctx0" brushRef="#br0" timeOffset="936.02">27870 11439 0,'0'0'0,"-23"-3"0,-9-3 0,-12-7 15,4 3 1,-4-1-16,-1 0 16,-2 1-16,2 2 15,1 0-15,-1 2 16,2-1-1,0 1-15,-2 2 16</inkml:trace>
  <inkml:trace contextRef="#ctx0" brushRef="#br0" timeOffset="1438.48">26633 10850 0,'0'0'0,"-22"-3"0,-13-1 16,-14-3-16,2 3 15,-3 0-15,2 1 16,0-2 0,9 2-16,-4-3 15,9 5 1,-2-4-16,5-2 15,-4 1-15,-7-1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936.20001" units="1/cm"/>
          <inkml:channelProperty channel="Y" name="resolution" value="1638.34998" units="1/cm"/>
          <inkml:channelProperty channel="T" name="resolution" value="1" units="1/dev"/>
        </inkml:channelProperties>
      </inkml:inkSource>
      <inkml:timestamp xml:id="ts0" timeString="2024-06-12T11:41:00.6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26688 11545 0,'-11'0'0</inkml:trace>
  <inkml:trace contextRef="#ctx0" brushRef="#br0" timeOffset="612">25687 10587 0,'0'0'0,"-22"3"0,-6 1 16,-10-2-16,2 0 16,-2 1-16,3-1 15,-2-2 1,37 0-16,-33-2 0,33 2 15,-34-5 1,-5 2-16,-6-3 16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523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813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43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261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677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813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3338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042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334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74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255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59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53" r:id="rId6"/>
    <p:sldLayoutId id="2147483858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D4F87819-B70D-4927-B657-7D175613F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DCB3820D-C773-4632-9F79-C890E1B2B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177668"/>
          </a:xfrm>
          <a:custGeom>
            <a:avLst/>
            <a:gdLst>
              <a:gd name="connsiteX0" fmla="*/ 6861986 w 12191999"/>
              <a:gd name="connsiteY0" fmla="*/ 6107659 h 6177668"/>
              <a:gd name="connsiteX1" fmla="*/ 6860986 w 12191999"/>
              <a:gd name="connsiteY1" fmla="*/ 6107739 h 6177668"/>
              <a:gd name="connsiteX2" fmla="*/ 6860759 w 12191999"/>
              <a:gd name="connsiteY2" fmla="*/ 6108287 h 6177668"/>
              <a:gd name="connsiteX3" fmla="*/ 0 w 12191999"/>
              <a:gd name="connsiteY3" fmla="*/ 0 h 6177668"/>
              <a:gd name="connsiteX4" fmla="*/ 12191999 w 12191999"/>
              <a:gd name="connsiteY4" fmla="*/ 0 h 6177668"/>
              <a:gd name="connsiteX5" fmla="*/ 12191999 w 12191999"/>
              <a:gd name="connsiteY5" fmla="*/ 5215324 h 6177668"/>
              <a:gd name="connsiteX6" fmla="*/ 12144282 w 12191999"/>
              <a:gd name="connsiteY6" fmla="*/ 5229900 h 6177668"/>
              <a:gd name="connsiteX7" fmla="*/ 11759192 w 12191999"/>
              <a:gd name="connsiteY7" fmla="*/ 5336208 h 6177668"/>
              <a:gd name="connsiteX8" fmla="*/ 10505159 w 12191999"/>
              <a:gd name="connsiteY8" fmla="*/ 5627228 h 6177668"/>
              <a:gd name="connsiteX9" fmla="*/ 9501755 w 12191999"/>
              <a:gd name="connsiteY9" fmla="*/ 5807012 h 6177668"/>
              <a:gd name="connsiteX10" fmla="*/ 8534155 w 12191999"/>
              <a:gd name="connsiteY10" fmla="*/ 5944240 h 6177668"/>
              <a:gd name="connsiteX11" fmla="*/ 7790171 w 12191999"/>
              <a:gd name="connsiteY11" fmla="*/ 6026297 h 6177668"/>
              <a:gd name="connsiteX12" fmla="*/ 7024337 w 12191999"/>
              <a:gd name="connsiteY12" fmla="*/ 6093812 h 6177668"/>
              <a:gd name="connsiteX13" fmla="*/ 7008892 w 12191999"/>
              <a:gd name="connsiteY13" fmla="*/ 6095938 h 6177668"/>
              <a:gd name="connsiteX14" fmla="*/ 6862735 w 12191999"/>
              <a:gd name="connsiteY14" fmla="*/ 6107599 h 6177668"/>
              <a:gd name="connsiteX15" fmla="*/ 6872248 w 12191999"/>
              <a:gd name="connsiteY15" fmla="*/ 6109467 h 6177668"/>
              <a:gd name="connsiteX16" fmla="*/ 6907812 w 12191999"/>
              <a:gd name="connsiteY16" fmla="*/ 6107715 h 6177668"/>
              <a:gd name="connsiteX17" fmla="*/ 6956484 w 12191999"/>
              <a:gd name="connsiteY17" fmla="*/ 6104658 h 6177668"/>
              <a:gd name="connsiteX18" fmla="*/ 7652688 w 12191999"/>
              <a:gd name="connsiteY18" fmla="*/ 6071273 h 6177668"/>
              <a:gd name="connsiteX19" fmla="*/ 8699923 w 12191999"/>
              <a:gd name="connsiteY19" fmla="*/ 5982083 h 6177668"/>
              <a:gd name="connsiteX20" fmla="*/ 9557819 w 12191999"/>
              <a:gd name="connsiteY20" fmla="*/ 5875435 h 6177668"/>
              <a:gd name="connsiteX21" fmla="*/ 10709534 w 12191999"/>
              <a:gd name="connsiteY21" fmla="*/ 5676156 h 6177668"/>
              <a:gd name="connsiteX22" fmla="*/ 12081554 w 12191999"/>
              <a:gd name="connsiteY22" fmla="*/ 5341561 h 6177668"/>
              <a:gd name="connsiteX23" fmla="*/ 12191999 w 12191999"/>
              <a:gd name="connsiteY23" fmla="*/ 5308238 h 6177668"/>
              <a:gd name="connsiteX24" fmla="*/ 12191999 w 12191999"/>
              <a:gd name="connsiteY24" fmla="*/ 5364054 h 6177668"/>
              <a:gd name="connsiteX25" fmla="*/ 11911964 w 12191999"/>
              <a:gd name="connsiteY25" fmla="*/ 5447316 h 6177668"/>
              <a:gd name="connsiteX26" fmla="*/ 11020049 w 12191999"/>
              <a:gd name="connsiteY26" fmla="*/ 5667491 h 6177668"/>
              <a:gd name="connsiteX27" fmla="*/ 10064425 w 12191999"/>
              <a:gd name="connsiteY27" fmla="*/ 5852245 h 6177668"/>
              <a:gd name="connsiteX28" fmla="*/ 9264124 w 12191999"/>
              <a:gd name="connsiteY28" fmla="*/ 5971252 h 6177668"/>
              <a:gd name="connsiteX29" fmla="*/ 8654182 w 12191999"/>
              <a:gd name="connsiteY29" fmla="*/ 6042605 h 6177668"/>
              <a:gd name="connsiteX30" fmla="*/ 7938866 w 12191999"/>
              <a:gd name="connsiteY30" fmla="*/ 6105677 h 6177668"/>
              <a:gd name="connsiteX31" fmla="*/ 7008089 w 12191999"/>
              <a:gd name="connsiteY31" fmla="*/ 6158427 h 6177668"/>
              <a:gd name="connsiteX32" fmla="*/ 6549390 w 12191999"/>
              <a:gd name="connsiteY32" fmla="*/ 6172697 h 6177668"/>
              <a:gd name="connsiteX33" fmla="*/ 6433696 w 12191999"/>
              <a:gd name="connsiteY33" fmla="*/ 6177668 h 6177668"/>
              <a:gd name="connsiteX34" fmla="*/ 6127899 w 12191999"/>
              <a:gd name="connsiteY34" fmla="*/ 6177668 h 6177668"/>
              <a:gd name="connsiteX35" fmla="*/ 6048391 w 12191999"/>
              <a:gd name="connsiteY35" fmla="*/ 6172953 h 6177668"/>
              <a:gd name="connsiteX36" fmla="*/ 5334221 w 12191999"/>
              <a:gd name="connsiteY36" fmla="*/ 6135747 h 6177668"/>
              <a:gd name="connsiteX37" fmla="*/ 4413510 w 12191999"/>
              <a:gd name="connsiteY37" fmla="*/ 6072039 h 6177668"/>
              <a:gd name="connsiteX38" fmla="*/ 3438265 w 12191999"/>
              <a:gd name="connsiteY38" fmla="*/ 5970870 h 6177668"/>
              <a:gd name="connsiteX39" fmla="*/ 2425303 w 12191999"/>
              <a:gd name="connsiteY39" fmla="*/ 5848805 h 6177668"/>
              <a:gd name="connsiteX40" fmla="*/ 1293973 w 12191999"/>
              <a:gd name="connsiteY40" fmla="*/ 5671060 h 6177668"/>
              <a:gd name="connsiteX41" fmla="*/ 126888 w 12191999"/>
              <a:gd name="connsiteY41" fmla="*/ 5425029 h 6177668"/>
              <a:gd name="connsiteX42" fmla="*/ 0 w 12191999"/>
              <a:gd name="connsiteY42" fmla="*/ 5392100 h 6177668"/>
              <a:gd name="connsiteX43" fmla="*/ 0 w 12191999"/>
              <a:gd name="connsiteY43" fmla="*/ 5333771 h 6177668"/>
              <a:gd name="connsiteX44" fmla="*/ 130837 w 12191999"/>
              <a:gd name="connsiteY44" fmla="*/ 5368509 h 6177668"/>
              <a:gd name="connsiteX45" fmla="*/ 660204 w 12191999"/>
              <a:gd name="connsiteY45" fmla="*/ 5490001 h 6177668"/>
              <a:gd name="connsiteX46" fmla="*/ 1831416 w 12191999"/>
              <a:gd name="connsiteY46" fmla="*/ 5705715 h 6177668"/>
              <a:gd name="connsiteX47" fmla="*/ 2677204 w 12191999"/>
              <a:gd name="connsiteY47" fmla="*/ 5825742 h 6177668"/>
              <a:gd name="connsiteX48" fmla="*/ 2644716 w 12191999"/>
              <a:gd name="connsiteY48" fmla="*/ 5815549 h 6177668"/>
              <a:gd name="connsiteX49" fmla="*/ 1173182 w 12191999"/>
              <a:gd name="connsiteY49" fmla="*/ 5474074 h 6177668"/>
              <a:gd name="connsiteX50" fmla="*/ 479527 w 12191999"/>
              <a:gd name="connsiteY50" fmla="*/ 5269379 h 6177668"/>
              <a:gd name="connsiteX51" fmla="*/ 0 w 12191999"/>
              <a:gd name="connsiteY51" fmla="*/ 5107083 h 6177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1999" h="6177668">
                <a:moveTo>
                  <a:pt x="6861986" y="6107659"/>
                </a:moveTo>
                <a:lnTo>
                  <a:pt x="6860986" y="6107739"/>
                </a:lnTo>
                <a:lnTo>
                  <a:pt x="6860759" y="6108287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215324"/>
                </a:lnTo>
                <a:lnTo>
                  <a:pt x="12144282" y="5229900"/>
                </a:lnTo>
                <a:cubicBezTo>
                  <a:pt x="12016423" y="5267070"/>
                  <a:pt x="11888048" y="5302510"/>
                  <a:pt x="11759192" y="5336208"/>
                </a:cubicBezTo>
                <a:cubicBezTo>
                  <a:pt x="11344324" y="5446552"/>
                  <a:pt x="10926015" y="5542623"/>
                  <a:pt x="10505159" y="5627228"/>
                </a:cubicBezTo>
                <a:cubicBezTo>
                  <a:pt x="10171926" y="5694160"/>
                  <a:pt x="9837459" y="5754097"/>
                  <a:pt x="9501755" y="5807012"/>
                </a:cubicBezTo>
                <a:cubicBezTo>
                  <a:pt x="9180066" y="5857979"/>
                  <a:pt x="8857537" y="5903722"/>
                  <a:pt x="8534155" y="5944240"/>
                </a:cubicBezTo>
                <a:cubicBezTo>
                  <a:pt x="8286585" y="5975202"/>
                  <a:pt x="8038506" y="6001450"/>
                  <a:pt x="7790171" y="6026297"/>
                </a:cubicBezTo>
                <a:lnTo>
                  <a:pt x="7024337" y="6093812"/>
                </a:lnTo>
                <a:lnTo>
                  <a:pt x="7008892" y="6095938"/>
                </a:lnTo>
                <a:lnTo>
                  <a:pt x="6862735" y="6107599"/>
                </a:lnTo>
                <a:lnTo>
                  <a:pt x="6872248" y="6109467"/>
                </a:lnTo>
                <a:cubicBezTo>
                  <a:pt x="6883954" y="6109945"/>
                  <a:pt x="6896090" y="6107715"/>
                  <a:pt x="6907812" y="6107715"/>
                </a:cubicBezTo>
                <a:cubicBezTo>
                  <a:pt x="6923994" y="6107715"/>
                  <a:pt x="6940176" y="6105039"/>
                  <a:pt x="6956484" y="6104658"/>
                </a:cubicBezTo>
                <a:cubicBezTo>
                  <a:pt x="7188765" y="6099052"/>
                  <a:pt x="7420790" y="6086564"/>
                  <a:pt x="7652688" y="6071273"/>
                </a:cubicBezTo>
                <a:cubicBezTo>
                  <a:pt x="8002191" y="6048212"/>
                  <a:pt x="8351439" y="6019289"/>
                  <a:pt x="8699923" y="5982083"/>
                </a:cubicBezTo>
                <a:cubicBezTo>
                  <a:pt x="8986610" y="5952012"/>
                  <a:pt x="9272570" y="5916463"/>
                  <a:pt x="9557819" y="5875435"/>
                </a:cubicBezTo>
                <a:cubicBezTo>
                  <a:pt x="9943546" y="5819627"/>
                  <a:pt x="10327451" y="5753205"/>
                  <a:pt x="10709534" y="5676156"/>
                </a:cubicBezTo>
                <a:cubicBezTo>
                  <a:pt x="11171292" y="5582632"/>
                  <a:pt x="11629098" y="5472289"/>
                  <a:pt x="12081554" y="5341561"/>
                </a:cubicBezTo>
                <a:lnTo>
                  <a:pt x="12191999" y="5308238"/>
                </a:lnTo>
                <a:lnTo>
                  <a:pt x="12191999" y="5364054"/>
                </a:lnTo>
                <a:lnTo>
                  <a:pt x="11911964" y="5447316"/>
                </a:lnTo>
                <a:cubicBezTo>
                  <a:pt x="11616866" y="5529116"/>
                  <a:pt x="11319604" y="5601872"/>
                  <a:pt x="11020049" y="5667491"/>
                </a:cubicBezTo>
                <a:cubicBezTo>
                  <a:pt x="10703036" y="5737061"/>
                  <a:pt x="10384496" y="5798641"/>
                  <a:pt x="10064425" y="5852245"/>
                </a:cubicBezTo>
                <a:cubicBezTo>
                  <a:pt x="9798381" y="5896841"/>
                  <a:pt x="9531609" y="5936505"/>
                  <a:pt x="9264124" y="5971252"/>
                </a:cubicBezTo>
                <a:cubicBezTo>
                  <a:pt x="9061021" y="5997500"/>
                  <a:pt x="8857919" y="6022219"/>
                  <a:pt x="8654182" y="6042605"/>
                </a:cubicBezTo>
                <a:cubicBezTo>
                  <a:pt x="8416040" y="6065924"/>
                  <a:pt x="8177644" y="6087966"/>
                  <a:pt x="7938866" y="6105677"/>
                </a:cubicBezTo>
                <a:cubicBezTo>
                  <a:pt x="7628862" y="6128611"/>
                  <a:pt x="7318730" y="6146960"/>
                  <a:pt x="7008089" y="6158427"/>
                </a:cubicBezTo>
                <a:cubicBezTo>
                  <a:pt x="6855189" y="6164034"/>
                  <a:pt x="6702290" y="6167984"/>
                  <a:pt x="6549390" y="6172697"/>
                </a:cubicBezTo>
                <a:cubicBezTo>
                  <a:pt x="6510756" y="6170558"/>
                  <a:pt x="6472010" y="6172226"/>
                  <a:pt x="6433696" y="6177668"/>
                </a:cubicBezTo>
                <a:lnTo>
                  <a:pt x="6127899" y="6177668"/>
                </a:lnTo>
                <a:lnTo>
                  <a:pt x="6048391" y="6172953"/>
                </a:lnTo>
                <a:cubicBezTo>
                  <a:pt x="5810377" y="6160212"/>
                  <a:pt x="5572363" y="6146069"/>
                  <a:pt x="5334221" y="6135747"/>
                </a:cubicBezTo>
                <a:cubicBezTo>
                  <a:pt x="5026766" y="6123004"/>
                  <a:pt x="4719692" y="6101983"/>
                  <a:pt x="4413510" y="6072039"/>
                </a:cubicBezTo>
                <a:cubicBezTo>
                  <a:pt x="4088215" y="6040312"/>
                  <a:pt x="3763687" y="6004763"/>
                  <a:pt x="3438265" y="5970870"/>
                </a:cubicBezTo>
                <a:cubicBezTo>
                  <a:pt x="3099935" y="5935704"/>
                  <a:pt x="2762281" y="5895019"/>
                  <a:pt x="2425303" y="5848805"/>
                </a:cubicBezTo>
                <a:cubicBezTo>
                  <a:pt x="2047042" y="5797329"/>
                  <a:pt x="1669936" y="5738080"/>
                  <a:pt x="1293973" y="5671060"/>
                </a:cubicBezTo>
                <a:cubicBezTo>
                  <a:pt x="902168" y="5600534"/>
                  <a:pt x="512942" y="5519976"/>
                  <a:pt x="126888" y="5425029"/>
                </a:cubicBezTo>
                <a:lnTo>
                  <a:pt x="0" y="5392100"/>
                </a:lnTo>
                <a:lnTo>
                  <a:pt x="0" y="5333771"/>
                </a:lnTo>
                <a:lnTo>
                  <a:pt x="130837" y="5368509"/>
                </a:lnTo>
                <a:cubicBezTo>
                  <a:pt x="306720" y="5411799"/>
                  <a:pt x="483287" y="5452095"/>
                  <a:pt x="660204" y="5490001"/>
                </a:cubicBezTo>
                <a:cubicBezTo>
                  <a:pt x="1048569" y="5572948"/>
                  <a:pt x="1439228" y="5643664"/>
                  <a:pt x="1831416" y="5705715"/>
                </a:cubicBezTo>
                <a:cubicBezTo>
                  <a:pt x="2114917" y="5750440"/>
                  <a:pt x="2398801" y="5791595"/>
                  <a:pt x="2677204" y="5825742"/>
                </a:cubicBezTo>
                <a:cubicBezTo>
                  <a:pt x="2669177" y="5828418"/>
                  <a:pt x="2658222" y="5818097"/>
                  <a:pt x="2644716" y="5815549"/>
                </a:cubicBezTo>
                <a:cubicBezTo>
                  <a:pt x="2149740" y="5721171"/>
                  <a:pt x="1659233" y="5607352"/>
                  <a:pt x="1173182" y="5474074"/>
                </a:cubicBezTo>
                <a:cubicBezTo>
                  <a:pt x="940520" y="5410366"/>
                  <a:pt x="709302" y="5342134"/>
                  <a:pt x="479527" y="5269379"/>
                </a:cubicBezTo>
                <a:lnTo>
                  <a:pt x="0" y="510708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collection of geometric shapes&#10;&#10;Description automatically generated">
            <a:extLst>
              <a:ext uri="{FF2B5EF4-FFF2-40B4-BE49-F238E27FC236}">
                <a16:creationId xmlns:a16="http://schemas.microsoft.com/office/drawing/2014/main" id="{A6F39CC8-E1AC-BC9F-6FCE-90848CF0EF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9316" b="19818"/>
          <a:stretch/>
        </p:blipFill>
        <p:spPr>
          <a:xfrm>
            <a:off x="20" y="10"/>
            <a:ext cx="12191979" cy="6177658"/>
          </a:xfrm>
          <a:custGeom>
            <a:avLst/>
            <a:gdLst/>
            <a:ahLst/>
            <a:cxnLst/>
            <a:rect l="l" t="t" r="r" b="b"/>
            <a:pathLst>
              <a:path w="12191999" h="6177668">
                <a:moveTo>
                  <a:pt x="6861986" y="6107659"/>
                </a:moveTo>
                <a:lnTo>
                  <a:pt x="6860986" y="6107739"/>
                </a:lnTo>
                <a:lnTo>
                  <a:pt x="6860759" y="6108287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215324"/>
                </a:lnTo>
                <a:lnTo>
                  <a:pt x="12144282" y="5229900"/>
                </a:lnTo>
                <a:cubicBezTo>
                  <a:pt x="12016423" y="5267070"/>
                  <a:pt x="11888048" y="5302510"/>
                  <a:pt x="11759192" y="5336208"/>
                </a:cubicBezTo>
                <a:cubicBezTo>
                  <a:pt x="11344324" y="5446552"/>
                  <a:pt x="10926015" y="5542623"/>
                  <a:pt x="10505159" y="5627228"/>
                </a:cubicBezTo>
                <a:cubicBezTo>
                  <a:pt x="10171926" y="5694160"/>
                  <a:pt x="9837459" y="5754097"/>
                  <a:pt x="9501755" y="5807012"/>
                </a:cubicBezTo>
                <a:cubicBezTo>
                  <a:pt x="9180066" y="5857979"/>
                  <a:pt x="8857537" y="5903722"/>
                  <a:pt x="8534155" y="5944240"/>
                </a:cubicBezTo>
                <a:cubicBezTo>
                  <a:pt x="8286585" y="5975202"/>
                  <a:pt x="8038506" y="6001450"/>
                  <a:pt x="7790171" y="6026297"/>
                </a:cubicBezTo>
                <a:lnTo>
                  <a:pt x="7024337" y="6093812"/>
                </a:lnTo>
                <a:lnTo>
                  <a:pt x="7008892" y="6095938"/>
                </a:lnTo>
                <a:lnTo>
                  <a:pt x="6862735" y="6107599"/>
                </a:lnTo>
                <a:lnTo>
                  <a:pt x="6872248" y="6109467"/>
                </a:lnTo>
                <a:cubicBezTo>
                  <a:pt x="6883954" y="6109945"/>
                  <a:pt x="6896090" y="6107715"/>
                  <a:pt x="6907812" y="6107715"/>
                </a:cubicBezTo>
                <a:cubicBezTo>
                  <a:pt x="6923994" y="6107715"/>
                  <a:pt x="6940176" y="6105039"/>
                  <a:pt x="6956484" y="6104658"/>
                </a:cubicBezTo>
                <a:cubicBezTo>
                  <a:pt x="7188765" y="6099052"/>
                  <a:pt x="7420790" y="6086564"/>
                  <a:pt x="7652688" y="6071273"/>
                </a:cubicBezTo>
                <a:cubicBezTo>
                  <a:pt x="8002191" y="6048212"/>
                  <a:pt x="8351439" y="6019289"/>
                  <a:pt x="8699923" y="5982083"/>
                </a:cubicBezTo>
                <a:cubicBezTo>
                  <a:pt x="8986610" y="5952012"/>
                  <a:pt x="9272570" y="5916463"/>
                  <a:pt x="9557819" y="5875435"/>
                </a:cubicBezTo>
                <a:cubicBezTo>
                  <a:pt x="9943546" y="5819627"/>
                  <a:pt x="10327451" y="5753205"/>
                  <a:pt x="10709534" y="5676156"/>
                </a:cubicBezTo>
                <a:cubicBezTo>
                  <a:pt x="11171292" y="5582632"/>
                  <a:pt x="11629098" y="5472289"/>
                  <a:pt x="12081554" y="5341561"/>
                </a:cubicBezTo>
                <a:lnTo>
                  <a:pt x="12191999" y="5308238"/>
                </a:lnTo>
                <a:lnTo>
                  <a:pt x="12191999" y="5364054"/>
                </a:lnTo>
                <a:lnTo>
                  <a:pt x="11911964" y="5447316"/>
                </a:lnTo>
                <a:cubicBezTo>
                  <a:pt x="11616866" y="5529116"/>
                  <a:pt x="11319604" y="5601872"/>
                  <a:pt x="11020049" y="5667491"/>
                </a:cubicBezTo>
                <a:cubicBezTo>
                  <a:pt x="10703036" y="5737061"/>
                  <a:pt x="10384496" y="5798641"/>
                  <a:pt x="10064425" y="5852245"/>
                </a:cubicBezTo>
                <a:cubicBezTo>
                  <a:pt x="9798381" y="5896841"/>
                  <a:pt x="9531609" y="5936505"/>
                  <a:pt x="9264124" y="5971252"/>
                </a:cubicBezTo>
                <a:cubicBezTo>
                  <a:pt x="9061021" y="5997500"/>
                  <a:pt x="8857919" y="6022219"/>
                  <a:pt x="8654182" y="6042605"/>
                </a:cubicBezTo>
                <a:cubicBezTo>
                  <a:pt x="8416040" y="6065924"/>
                  <a:pt x="8177644" y="6087966"/>
                  <a:pt x="7938866" y="6105677"/>
                </a:cubicBezTo>
                <a:cubicBezTo>
                  <a:pt x="7628862" y="6128611"/>
                  <a:pt x="7318730" y="6146960"/>
                  <a:pt x="7008089" y="6158427"/>
                </a:cubicBezTo>
                <a:cubicBezTo>
                  <a:pt x="6855189" y="6164034"/>
                  <a:pt x="6702290" y="6167984"/>
                  <a:pt x="6549390" y="6172697"/>
                </a:cubicBezTo>
                <a:cubicBezTo>
                  <a:pt x="6510756" y="6170558"/>
                  <a:pt x="6472010" y="6172226"/>
                  <a:pt x="6433696" y="6177668"/>
                </a:cubicBezTo>
                <a:lnTo>
                  <a:pt x="6127899" y="6177668"/>
                </a:lnTo>
                <a:lnTo>
                  <a:pt x="6048391" y="6172953"/>
                </a:lnTo>
                <a:cubicBezTo>
                  <a:pt x="5810377" y="6160212"/>
                  <a:pt x="5572363" y="6146069"/>
                  <a:pt x="5334221" y="6135747"/>
                </a:cubicBezTo>
                <a:cubicBezTo>
                  <a:pt x="5026766" y="6123004"/>
                  <a:pt x="4719692" y="6101983"/>
                  <a:pt x="4413510" y="6072039"/>
                </a:cubicBezTo>
                <a:cubicBezTo>
                  <a:pt x="4088215" y="6040312"/>
                  <a:pt x="3763687" y="6004763"/>
                  <a:pt x="3438265" y="5970870"/>
                </a:cubicBezTo>
                <a:cubicBezTo>
                  <a:pt x="3099935" y="5935704"/>
                  <a:pt x="2762281" y="5895019"/>
                  <a:pt x="2425303" y="5848805"/>
                </a:cubicBezTo>
                <a:cubicBezTo>
                  <a:pt x="2047042" y="5797329"/>
                  <a:pt x="1669936" y="5738080"/>
                  <a:pt x="1293973" y="5671060"/>
                </a:cubicBezTo>
                <a:cubicBezTo>
                  <a:pt x="902168" y="5600534"/>
                  <a:pt x="512942" y="5519976"/>
                  <a:pt x="126888" y="5425029"/>
                </a:cubicBezTo>
                <a:lnTo>
                  <a:pt x="0" y="5392100"/>
                </a:lnTo>
                <a:lnTo>
                  <a:pt x="0" y="5333771"/>
                </a:lnTo>
                <a:lnTo>
                  <a:pt x="130837" y="5368509"/>
                </a:lnTo>
                <a:cubicBezTo>
                  <a:pt x="306720" y="5411799"/>
                  <a:pt x="483287" y="5452095"/>
                  <a:pt x="660204" y="5490001"/>
                </a:cubicBezTo>
                <a:cubicBezTo>
                  <a:pt x="1048569" y="5572948"/>
                  <a:pt x="1439228" y="5643664"/>
                  <a:pt x="1831416" y="5705715"/>
                </a:cubicBezTo>
                <a:cubicBezTo>
                  <a:pt x="2114917" y="5750440"/>
                  <a:pt x="2398801" y="5791595"/>
                  <a:pt x="2677204" y="5825742"/>
                </a:cubicBezTo>
                <a:cubicBezTo>
                  <a:pt x="2669177" y="5828418"/>
                  <a:pt x="2658222" y="5818097"/>
                  <a:pt x="2644716" y="5815549"/>
                </a:cubicBezTo>
                <a:cubicBezTo>
                  <a:pt x="2149740" y="5721171"/>
                  <a:pt x="1659233" y="5607352"/>
                  <a:pt x="1173182" y="5474074"/>
                </a:cubicBezTo>
                <a:cubicBezTo>
                  <a:pt x="940520" y="5410366"/>
                  <a:pt x="709302" y="5342134"/>
                  <a:pt x="479527" y="5269379"/>
                </a:cubicBezTo>
                <a:lnTo>
                  <a:pt x="0" y="510708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FE5708-4FDE-58BD-3E93-E25DD44DD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6747"/>
            <a:ext cx="9144000" cy="238760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GB" sz="8000" b="1">
                <a:solidFill>
                  <a:schemeClr val="bg1"/>
                </a:solidFill>
              </a:rPr>
              <a:t>Retro Cinema</a:t>
            </a:r>
            <a:br>
              <a:rPr lang="en-GB" sz="8000">
                <a:solidFill>
                  <a:schemeClr val="bg1"/>
                </a:solidFill>
              </a:rPr>
            </a:br>
            <a:endParaRPr lang="en-GB" sz="80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6EA0C-C9EF-7968-231E-5034A59768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10289" y="3846869"/>
            <a:ext cx="12422605" cy="20796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GB" sz="5400" b="1">
                <a:solidFill>
                  <a:schemeClr val="bg1"/>
                </a:solidFill>
              </a:rPr>
              <a:t>Groep 3_Software</a:t>
            </a:r>
          </a:p>
        </p:txBody>
      </p:sp>
      <p:sp>
        <p:nvSpPr>
          <p:cNvPr id="67" name="Rectangle 6">
            <a:extLst>
              <a:ext uri="{FF2B5EF4-FFF2-40B4-BE49-F238E27FC236}">
                <a16:creationId xmlns:a16="http://schemas.microsoft.com/office/drawing/2014/main" id="{DCB8EB4B-AFE9-41E8-95B0-F246E574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3650059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681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42B311-B235-8897-D4B9-F85B6A46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       Project met 3 Personen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81927AA-7001-7844-1CF4-03602D64D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0338" y="2034487"/>
            <a:ext cx="2720428" cy="46548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sz="4000"/>
              <a:t>Voordelen </a:t>
            </a:r>
            <a:endParaRPr lang="nl-NL"/>
          </a:p>
          <a:p>
            <a:r>
              <a:rPr lang="nl-NL" sz="2400"/>
              <a:t>Communicatie</a:t>
            </a:r>
          </a:p>
          <a:p>
            <a:r>
              <a:rPr lang="nl-NL" sz="2400"/>
              <a:t>Meer zekerheid  </a:t>
            </a:r>
            <a:r>
              <a:rPr lang="nl-NL" sz="1800"/>
              <a:t>   </a:t>
            </a:r>
            <a:endParaRPr lang="nl-NL"/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628C489E-ABCD-3201-1CB5-3209973A76EC}"/>
              </a:ext>
            </a:extLst>
          </p:cNvPr>
          <p:cNvSpPr txBox="1">
            <a:spLocks/>
          </p:cNvSpPr>
          <p:nvPr/>
        </p:nvSpPr>
        <p:spPr>
          <a:xfrm>
            <a:off x="7734738" y="2037991"/>
            <a:ext cx="2282497" cy="4251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4000"/>
              <a:t>Nadelen </a:t>
            </a:r>
            <a:endParaRPr lang="nl-NL"/>
          </a:p>
          <a:p>
            <a:r>
              <a:rPr lang="nl-NL" sz="2400"/>
              <a:t>Meer werk</a:t>
            </a:r>
          </a:p>
          <a:p>
            <a:r>
              <a:rPr lang="nl-NL" sz="2400"/>
              <a:t>Minder feedback</a:t>
            </a:r>
          </a:p>
          <a:p>
            <a:endParaRPr lang="nl-NL" sz="2400"/>
          </a:p>
          <a:p>
            <a:pPr marL="0" indent="0">
              <a:buNone/>
            </a:pPr>
            <a:r>
              <a:rPr lang="nl-NL"/>
              <a:t>        </a:t>
            </a:r>
          </a:p>
        </p:txBody>
      </p:sp>
      <p:pic>
        <p:nvPicPr>
          <p:cNvPr id="10" name="Afbeelding 9" descr="The Advantages and Disadvantages of Negative Interest Rates">
            <a:extLst>
              <a:ext uri="{FF2B5EF4-FFF2-40B4-BE49-F238E27FC236}">
                <a16:creationId xmlns:a16="http://schemas.microsoft.com/office/drawing/2014/main" id="{B1C97978-C338-EAD1-B570-8736FF2B7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2538" y="4492316"/>
            <a:ext cx="3715407" cy="236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42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1DB036-011E-1B28-A9BC-394875A8E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6600"/>
              <a:t>Vragen?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B300F-9CF4-9E02-6987-EFE519AB1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endParaRPr lang="en-GB"/>
          </a:p>
        </p:txBody>
      </p:sp>
      <p:pic>
        <p:nvPicPr>
          <p:cNvPr id="5" name="Picture 4" descr="Veel vraagtekens op een zwarte achtergrond">
            <a:extLst>
              <a:ext uri="{FF2B5EF4-FFF2-40B4-BE49-F238E27FC236}">
                <a16:creationId xmlns:a16="http://schemas.microsoft.com/office/drawing/2014/main" id="{D9A384BA-F4EF-F9F4-9EA6-CD241829AC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814" r="2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21171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9D3A093-9A87-9DF0-4819-7E39B060B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nl-NL" sz="6100"/>
              <a:t>Introductie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B65740"/>
          </a:solidFill>
          <a:ln w="38100" cap="rnd">
            <a:solidFill>
              <a:srgbClr val="B6574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A1A77C3-8518-6B2C-CAA7-0434CCBD5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nl-NL"/>
              <a:t>De opdracht: Reserveringsapplicatie bioscoop</a:t>
            </a:r>
          </a:p>
          <a:p>
            <a:r>
              <a:rPr lang="nl-NL"/>
              <a:t>Van: </a:t>
            </a:r>
            <a:r>
              <a:rPr lang="nl-NL" err="1"/>
              <a:t>Baltazaar</a:t>
            </a:r>
            <a:r>
              <a:rPr lang="nl-NL"/>
              <a:t>, Retro Cinema</a:t>
            </a:r>
          </a:p>
          <a:p>
            <a:r>
              <a:rPr lang="nl-NL"/>
              <a:t>Voor: volwassenen/ouderen</a:t>
            </a:r>
          </a:p>
          <a:p>
            <a:r>
              <a:rPr lang="nl-NL"/>
              <a:t>Belangrijkste punten: PO must </a:t>
            </a:r>
            <a:r>
              <a:rPr lang="nl-NL" err="1"/>
              <a:t>haves</a:t>
            </a:r>
            <a:endParaRPr lang="nl-NL"/>
          </a:p>
        </p:txBody>
      </p:sp>
      <p:pic>
        <p:nvPicPr>
          <p:cNvPr id="4" name="Afbeelding 3" descr="Retro Cinema Journal: Cinema Notebook/ Keep A record Of All The Movies You  Have Watched| favorites quotes|Film Log| 8” x 10” Large , Paperback (The  Movies Journal): Journal, Oryzastore: 9781717304223: Amazon.com: Books">
            <a:extLst>
              <a:ext uri="{FF2B5EF4-FFF2-40B4-BE49-F238E27FC236}">
                <a16:creationId xmlns:a16="http://schemas.microsoft.com/office/drawing/2014/main" id="{576353DD-DAD8-975B-20FE-4E749D5064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39" r="-1" b="131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33435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3CD70B-D312-8A2F-83DC-761836BEC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4100"/>
              <a:t>Planning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B65740"/>
          </a:solidFill>
          <a:ln w="38100" cap="rnd">
            <a:solidFill>
              <a:srgbClr val="B6574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EFD11-386B-0C7B-B176-7C3A82765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/>
              <a:t>Demo</a:t>
            </a:r>
          </a:p>
          <a:p>
            <a:r>
              <a:rPr lang="en-GB" err="1"/>
              <a:t>Proces</a:t>
            </a:r>
            <a:endParaRPr lang="en-GB"/>
          </a:p>
          <a:p>
            <a:r>
              <a:rPr lang="en-GB"/>
              <a:t>Sprint 6 review</a:t>
            </a:r>
          </a:p>
          <a:p>
            <a:r>
              <a:rPr lang="en-GB" err="1"/>
              <a:t>Vragen</a:t>
            </a:r>
            <a:endParaRPr lang="en-GB"/>
          </a:p>
        </p:txBody>
      </p:sp>
      <p:pic>
        <p:nvPicPr>
          <p:cNvPr id="4" name="Afbeelding 3" descr="Retro Cinema Journal: Cinema Notebook/ Keep A record Of All The Movies You  Have Watched| favorites quotes|Film Log| 8” x 10” Large , Paperback (The  Movies Journal): Journal, Oryzastore: 9781717304223: Amazon.com: Books">
            <a:extLst>
              <a:ext uri="{FF2B5EF4-FFF2-40B4-BE49-F238E27FC236}">
                <a16:creationId xmlns:a16="http://schemas.microsoft.com/office/drawing/2014/main" id="{543A95FF-52A4-275A-5BB2-61386D725E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39" r="-1" b="131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84093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5E2BD-99D7-5112-DC7F-088FCE1EA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demo </a:t>
            </a:r>
          </a:p>
        </p:txBody>
      </p:sp>
      <p:pic>
        <p:nvPicPr>
          <p:cNvPr id="4" name="Groep_3_Demo">
            <a:hlinkClick r:id="" action="ppaction://media"/>
            <a:extLst>
              <a:ext uri="{FF2B5EF4-FFF2-40B4-BE49-F238E27FC236}">
                <a16:creationId xmlns:a16="http://schemas.microsoft.com/office/drawing/2014/main" id="{937DD1C3-0E8C-69E4-8B26-31D93033C0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3750" y="1928813"/>
            <a:ext cx="8064500" cy="4252912"/>
          </a:xfrm>
        </p:spPr>
      </p:pic>
    </p:spTree>
    <p:extLst>
      <p:ext uri="{BB962C8B-B14F-4D97-AF65-F5344CB8AC3E}">
        <p14:creationId xmlns:p14="http://schemas.microsoft.com/office/powerpoint/2010/main" val="3084130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0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0" name="Rectangle 2063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78613E-4A57-F758-266C-751884866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86384"/>
            <a:ext cx="3419856" cy="1600200"/>
          </a:xfrm>
        </p:spPr>
        <p:txBody>
          <a:bodyPr anchor="ctr">
            <a:normAutofit/>
          </a:bodyPr>
          <a:lstStyle/>
          <a:p>
            <a:r>
              <a:rPr lang="en-GB"/>
              <a:t>Procces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71" name="Ink 2065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>
          <p:pic>
            <p:nvPicPr>
              <p:cNvPr id="2071" name="Ink 2065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sp>
        <p:nvSpPr>
          <p:cNvPr id="2072" name="Rectangle 2067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786384"/>
            <a:ext cx="18288" cy="1600200"/>
          </a:xfrm>
          <a:custGeom>
            <a:avLst/>
            <a:gdLst>
              <a:gd name="connsiteX0" fmla="*/ 0 w 18288"/>
              <a:gd name="connsiteY0" fmla="*/ 0 h 1600200"/>
              <a:gd name="connsiteX1" fmla="*/ 18288 w 18288"/>
              <a:gd name="connsiteY1" fmla="*/ 0 h 1600200"/>
              <a:gd name="connsiteX2" fmla="*/ 18288 w 18288"/>
              <a:gd name="connsiteY2" fmla="*/ 549402 h 1600200"/>
              <a:gd name="connsiteX3" fmla="*/ 18288 w 18288"/>
              <a:gd name="connsiteY3" fmla="*/ 1114806 h 1600200"/>
              <a:gd name="connsiteX4" fmla="*/ 18288 w 18288"/>
              <a:gd name="connsiteY4" fmla="*/ 1600200 h 1600200"/>
              <a:gd name="connsiteX5" fmla="*/ 0 w 18288"/>
              <a:gd name="connsiteY5" fmla="*/ 1600200 h 1600200"/>
              <a:gd name="connsiteX6" fmla="*/ 0 w 18288"/>
              <a:gd name="connsiteY6" fmla="*/ 1066800 h 1600200"/>
              <a:gd name="connsiteX7" fmla="*/ 0 w 18288"/>
              <a:gd name="connsiteY7" fmla="*/ 517398 h 1600200"/>
              <a:gd name="connsiteX8" fmla="*/ 0 w 18288"/>
              <a:gd name="connsiteY8" fmla="*/ 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8" h="1600200" fill="none" extrusionOk="0">
                <a:moveTo>
                  <a:pt x="0" y="0"/>
                </a:moveTo>
                <a:cubicBezTo>
                  <a:pt x="4865" y="374"/>
                  <a:pt x="13608" y="53"/>
                  <a:pt x="18288" y="0"/>
                </a:cubicBezTo>
                <a:cubicBezTo>
                  <a:pt x="23286" y="215154"/>
                  <a:pt x="-6672" y="375145"/>
                  <a:pt x="18288" y="549402"/>
                </a:cubicBezTo>
                <a:cubicBezTo>
                  <a:pt x="43248" y="723659"/>
                  <a:pt x="44414" y="873011"/>
                  <a:pt x="18288" y="1114806"/>
                </a:cubicBezTo>
                <a:cubicBezTo>
                  <a:pt x="-7838" y="1356601"/>
                  <a:pt x="13030" y="1360490"/>
                  <a:pt x="18288" y="1600200"/>
                </a:cubicBezTo>
                <a:cubicBezTo>
                  <a:pt x="10638" y="1600772"/>
                  <a:pt x="4111" y="1599793"/>
                  <a:pt x="0" y="1600200"/>
                </a:cubicBezTo>
                <a:cubicBezTo>
                  <a:pt x="-6890" y="1375807"/>
                  <a:pt x="21339" y="1304563"/>
                  <a:pt x="0" y="1066800"/>
                </a:cubicBezTo>
                <a:cubicBezTo>
                  <a:pt x="-21339" y="829037"/>
                  <a:pt x="-23009" y="689986"/>
                  <a:pt x="0" y="517398"/>
                </a:cubicBezTo>
                <a:cubicBezTo>
                  <a:pt x="23009" y="344810"/>
                  <a:pt x="-9921" y="122345"/>
                  <a:pt x="0" y="0"/>
                </a:cubicBezTo>
                <a:close/>
              </a:path>
              <a:path w="18288" h="160020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1387" y="104987"/>
                  <a:pt x="17137" y="300374"/>
                  <a:pt x="18288" y="485394"/>
                </a:cubicBezTo>
                <a:cubicBezTo>
                  <a:pt x="19439" y="670414"/>
                  <a:pt x="37394" y="922400"/>
                  <a:pt x="18288" y="1050798"/>
                </a:cubicBezTo>
                <a:cubicBezTo>
                  <a:pt x="-818" y="1179196"/>
                  <a:pt x="6556" y="1394957"/>
                  <a:pt x="18288" y="1600200"/>
                </a:cubicBezTo>
                <a:cubicBezTo>
                  <a:pt x="12642" y="1600430"/>
                  <a:pt x="3803" y="1599869"/>
                  <a:pt x="0" y="1600200"/>
                </a:cubicBezTo>
                <a:cubicBezTo>
                  <a:pt x="10832" y="1355159"/>
                  <a:pt x="-10163" y="1159269"/>
                  <a:pt x="0" y="1034796"/>
                </a:cubicBezTo>
                <a:cubicBezTo>
                  <a:pt x="10163" y="910323"/>
                  <a:pt x="5178" y="626710"/>
                  <a:pt x="0" y="469392"/>
                </a:cubicBezTo>
                <a:cubicBezTo>
                  <a:pt x="-5178" y="312074"/>
                  <a:pt x="20387" y="137476"/>
                  <a:pt x="0" y="0"/>
                </a:cubicBezTo>
                <a:close/>
              </a:path>
            </a:pathLst>
          </a:custGeom>
          <a:solidFill>
            <a:srgbClr val="26A8BD"/>
          </a:solidFill>
          <a:ln w="34925">
            <a:solidFill>
              <a:srgbClr val="26A8B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77FDF-35E7-94DC-3250-2945DF469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786384"/>
            <a:ext cx="6894576" cy="1600200"/>
          </a:xfrm>
        </p:spPr>
        <p:txBody>
          <a:bodyPr anchor="ctr">
            <a:normAutofit fontScale="92500" lnSpcReduction="10000"/>
          </a:bodyPr>
          <a:lstStyle/>
          <a:p>
            <a:r>
              <a:rPr lang="en-GB" b="1" err="1"/>
              <a:t>Communicatie</a:t>
            </a:r>
            <a:endParaRPr lang="en-GB" b="1"/>
          </a:p>
          <a:p>
            <a:r>
              <a:rPr lang="en-GB" b="1"/>
              <a:t>Trello board</a:t>
            </a:r>
          </a:p>
          <a:p>
            <a:r>
              <a:rPr lang="en-GB" b="1" err="1"/>
              <a:t>Github</a:t>
            </a:r>
            <a:endParaRPr lang="en-GB" b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910531-3F8E-6A1D-8D4A-A981871E7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344" y="2892774"/>
            <a:ext cx="5468112" cy="3321876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E40AEF1-9F32-3459-90AF-2F8CC50DF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14654" y="2890940"/>
            <a:ext cx="5468112" cy="318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666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5">
            <a:extLst>
              <a:ext uri="{FF2B5EF4-FFF2-40B4-BE49-F238E27FC236}">
                <a16:creationId xmlns:a16="http://schemas.microsoft.com/office/drawing/2014/main" id="{75824B8B-B231-480A-9E80-6D446D1D9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7">
            <a:extLst>
              <a:ext uri="{FF2B5EF4-FFF2-40B4-BE49-F238E27FC236}">
                <a16:creationId xmlns:a16="http://schemas.microsoft.com/office/drawing/2014/main" id="{C43AF03E-5FC1-48B3-8CF2-01998C232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58548" y="0"/>
            <a:ext cx="7464980" cy="6858000"/>
          </a:xfrm>
          <a:custGeom>
            <a:avLst/>
            <a:gdLst>
              <a:gd name="connsiteX0" fmla="*/ 0 w 7464980"/>
              <a:gd name="connsiteY0" fmla="*/ 0 h 6858000"/>
              <a:gd name="connsiteX1" fmla="*/ 1624264 w 7464980"/>
              <a:gd name="connsiteY1" fmla="*/ 0 h 6858000"/>
              <a:gd name="connsiteX2" fmla="*/ 2171700 w 7464980"/>
              <a:gd name="connsiteY2" fmla="*/ 0 h 6858000"/>
              <a:gd name="connsiteX3" fmla="*/ 2794224 w 7464980"/>
              <a:gd name="connsiteY3" fmla="*/ 0 h 6858000"/>
              <a:gd name="connsiteX4" fmla="*/ 2860782 w 7464980"/>
              <a:gd name="connsiteY4" fmla="*/ 0 h 6858000"/>
              <a:gd name="connsiteX5" fmla="*/ 7446838 w 7464980"/>
              <a:gd name="connsiteY5" fmla="*/ 0 h 6858000"/>
              <a:gd name="connsiteX6" fmla="*/ 7437231 w 7464980"/>
              <a:gd name="connsiteY6" fmla="*/ 94814 h 6858000"/>
              <a:gd name="connsiteX7" fmla="*/ 7442282 w 7464980"/>
              <a:gd name="connsiteY7" fmla="*/ 421796 h 6858000"/>
              <a:gd name="connsiteX8" fmla="*/ 7446216 w 7464980"/>
              <a:gd name="connsiteY8" fmla="*/ 812192 h 6858000"/>
              <a:gd name="connsiteX9" fmla="*/ 7426545 w 7464980"/>
              <a:gd name="connsiteY9" fmla="*/ 1113642 h 6858000"/>
              <a:gd name="connsiteX10" fmla="*/ 7454338 w 7464980"/>
              <a:gd name="connsiteY10" fmla="*/ 1796708 h 6858000"/>
              <a:gd name="connsiteX11" fmla="*/ 7452689 w 7464980"/>
              <a:gd name="connsiteY11" fmla="*/ 2327333 h 6858000"/>
              <a:gd name="connsiteX12" fmla="*/ 7443551 w 7464980"/>
              <a:gd name="connsiteY12" fmla="*/ 2784280 h 6858000"/>
              <a:gd name="connsiteX13" fmla="*/ 7449008 w 7464980"/>
              <a:gd name="connsiteY13" fmla="*/ 2985458 h 6858000"/>
              <a:gd name="connsiteX14" fmla="*/ 7435302 w 7464980"/>
              <a:gd name="connsiteY14" fmla="*/ 3531096 h 6858000"/>
              <a:gd name="connsiteX15" fmla="*/ 7445835 w 7464980"/>
              <a:gd name="connsiteY15" fmla="*/ 4336830 h 6858000"/>
              <a:gd name="connsiteX16" fmla="*/ 7444947 w 7464980"/>
              <a:gd name="connsiteY16" fmla="*/ 5026893 h 6858000"/>
              <a:gd name="connsiteX17" fmla="*/ 7449262 w 7464980"/>
              <a:gd name="connsiteY17" fmla="*/ 5252632 h 6858000"/>
              <a:gd name="connsiteX18" fmla="*/ 7449262 w 7464980"/>
              <a:gd name="connsiteY18" fmla="*/ 5466282 h 6858000"/>
              <a:gd name="connsiteX19" fmla="*/ 7411187 w 7464980"/>
              <a:gd name="connsiteY19" fmla="*/ 6121225 h 6858000"/>
              <a:gd name="connsiteX20" fmla="*/ 7426643 w 7464980"/>
              <a:gd name="connsiteY20" fmla="*/ 6708907 h 6858000"/>
              <a:gd name="connsiteX21" fmla="*/ 7443936 w 7464980"/>
              <a:gd name="connsiteY21" fmla="*/ 6858000 h 6858000"/>
              <a:gd name="connsiteX22" fmla="*/ 2860782 w 7464980"/>
              <a:gd name="connsiteY22" fmla="*/ 6858000 h 6858000"/>
              <a:gd name="connsiteX23" fmla="*/ 2794224 w 7464980"/>
              <a:gd name="connsiteY23" fmla="*/ 6858000 h 6858000"/>
              <a:gd name="connsiteX24" fmla="*/ 2171700 w 7464980"/>
              <a:gd name="connsiteY24" fmla="*/ 6858000 h 6858000"/>
              <a:gd name="connsiteX25" fmla="*/ 1624264 w 7464980"/>
              <a:gd name="connsiteY25" fmla="*/ 6858000 h 6858000"/>
              <a:gd name="connsiteX26" fmla="*/ 0 w 7464980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464980" h="6858000">
                <a:moveTo>
                  <a:pt x="0" y="0"/>
                </a:moveTo>
                <a:lnTo>
                  <a:pt x="1624264" y="0"/>
                </a:lnTo>
                <a:lnTo>
                  <a:pt x="2171700" y="0"/>
                </a:lnTo>
                <a:lnTo>
                  <a:pt x="2794224" y="0"/>
                </a:lnTo>
                <a:lnTo>
                  <a:pt x="2860782" y="0"/>
                </a:lnTo>
                <a:lnTo>
                  <a:pt x="7446838" y="0"/>
                </a:lnTo>
                <a:lnTo>
                  <a:pt x="7437231" y="94814"/>
                </a:lnTo>
                <a:cubicBezTo>
                  <a:pt x="7430384" y="203629"/>
                  <a:pt x="7435048" y="312712"/>
                  <a:pt x="7442282" y="421796"/>
                </a:cubicBezTo>
                <a:cubicBezTo>
                  <a:pt x="7453108" y="551656"/>
                  <a:pt x="7454428" y="682144"/>
                  <a:pt x="7446216" y="812192"/>
                </a:cubicBezTo>
                <a:cubicBezTo>
                  <a:pt x="7438221" y="912591"/>
                  <a:pt x="7429210" y="1012988"/>
                  <a:pt x="7426545" y="1113642"/>
                </a:cubicBezTo>
                <a:cubicBezTo>
                  <a:pt x="7420198" y="1342689"/>
                  <a:pt x="7439236" y="1569316"/>
                  <a:pt x="7454338" y="1796708"/>
                </a:cubicBezTo>
                <a:cubicBezTo>
                  <a:pt x="7466015" y="1973710"/>
                  <a:pt x="7471472" y="2150457"/>
                  <a:pt x="7452689" y="2327333"/>
                </a:cubicBezTo>
                <a:cubicBezTo>
                  <a:pt x="7436698" y="2479266"/>
                  <a:pt x="7428321" y="2631453"/>
                  <a:pt x="7443551" y="2784280"/>
                </a:cubicBezTo>
                <a:cubicBezTo>
                  <a:pt x="7450277" y="2851085"/>
                  <a:pt x="7457512" y="2918653"/>
                  <a:pt x="7449008" y="2985458"/>
                </a:cubicBezTo>
                <a:cubicBezTo>
                  <a:pt x="7426036" y="3167039"/>
                  <a:pt x="7429591" y="3349132"/>
                  <a:pt x="7435302" y="3531096"/>
                </a:cubicBezTo>
                <a:cubicBezTo>
                  <a:pt x="7443805" y="3799715"/>
                  <a:pt x="7457892" y="4067954"/>
                  <a:pt x="7445835" y="4336830"/>
                </a:cubicBezTo>
                <a:cubicBezTo>
                  <a:pt x="7435555" y="4566639"/>
                  <a:pt x="7452181" y="4796831"/>
                  <a:pt x="7444947" y="5026893"/>
                </a:cubicBezTo>
                <a:cubicBezTo>
                  <a:pt x="7442510" y="5102162"/>
                  <a:pt x="7443957" y="5177504"/>
                  <a:pt x="7449262" y="5252632"/>
                </a:cubicBezTo>
                <a:cubicBezTo>
                  <a:pt x="7455799" y="5323700"/>
                  <a:pt x="7455799" y="5395213"/>
                  <a:pt x="7449262" y="5466282"/>
                </a:cubicBezTo>
                <a:cubicBezTo>
                  <a:pt x="7424767" y="5683875"/>
                  <a:pt x="7414742" y="5902486"/>
                  <a:pt x="7411187" y="6121225"/>
                </a:cubicBezTo>
                <a:cubicBezTo>
                  <a:pt x="7407951" y="6317442"/>
                  <a:pt x="7409569" y="6513586"/>
                  <a:pt x="7426643" y="6708907"/>
                </a:cubicBezTo>
                <a:lnTo>
                  <a:pt x="7443936" y="6858000"/>
                </a:lnTo>
                <a:lnTo>
                  <a:pt x="2860782" y="6858000"/>
                </a:lnTo>
                <a:lnTo>
                  <a:pt x="2794224" y="6858000"/>
                </a:lnTo>
                <a:lnTo>
                  <a:pt x="2171700" y="6858000"/>
                </a:lnTo>
                <a:lnTo>
                  <a:pt x="162426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55A20D-E06B-B1A4-A30C-F6CD2FEC6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7191" y="329184"/>
            <a:ext cx="6241568" cy="1783080"/>
          </a:xfrm>
        </p:spPr>
        <p:txBody>
          <a:bodyPr anchor="b">
            <a:normAutofit/>
          </a:bodyPr>
          <a:lstStyle/>
          <a:p>
            <a:r>
              <a:rPr lang="en-GB" sz="6700">
                <a:solidFill>
                  <a:schemeClr val="bg1"/>
                </a:solidFill>
              </a:rPr>
              <a:t>Sprint review 6</a:t>
            </a:r>
          </a:p>
        </p:txBody>
      </p:sp>
      <p:sp>
        <p:nvSpPr>
          <p:cNvPr id="33" name="sketchy rul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60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48351-361D-D00B-E427-3820CE7E4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7191" y="2706624"/>
            <a:ext cx="6241568" cy="3483864"/>
          </a:xfrm>
        </p:spPr>
        <p:txBody>
          <a:bodyPr>
            <a:normAutofit/>
          </a:bodyPr>
          <a:lstStyle/>
          <a:p>
            <a:r>
              <a:rPr lang="en-GB" err="1">
                <a:solidFill>
                  <a:schemeClr val="bg1"/>
                </a:solidFill>
              </a:rPr>
              <a:t>Unittest</a:t>
            </a:r>
            <a:endParaRPr lang="en-GB">
              <a:solidFill>
                <a:schemeClr val="bg1"/>
              </a:solidFill>
            </a:endParaRPr>
          </a:p>
          <a:p>
            <a:r>
              <a:rPr lang="en-GB" err="1">
                <a:solidFill>
                  <a:schemeClr val="bg1"/>
                </a:solidFill>
              </a:rPr>
              <a:t>Systeemtest</a:t>
            </a:r>
            <a:endParaRPr lang="en-GB">
              <a:solidFill>
                <a:schemeClr val="bg1"/>
              </a:solidFill>
            </a:endParaRPr>
          </a:p>
          <a:p>
            <a:r>
              <a:rPr lang="en-GB">
                <a:solidFill>
                  <a:schemeClr val="bg1"/>
                </a:solidFill>
              </a:rPr>
              <a:t>Test </a:t>
            </a:r>
            <a:r>
              <a:rPr lang="en-GB" err="1">
                <a:solidFill>
                  <a:schemeClr val="bg1"/>
                </a:solidFill>
              </a:rPr>
              <a:t>keuzes</a:t>
            </a:r>
            <a:endParaRPr lang="en-GB">
              <a:solidFill>
                <a:schemeClr val="bg1"/>
              </a:solidFill>
            </a:endParaRPr>
          </a:p>
          <a:p>
            <a:r>
              <a:rPr lang="en-GB">
                <a:solidFill>
                  <a:schemeClr val="bg1"/>
                </a:solidFill>
              </a:rPr>
              <a:t>Finishing touches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B19DDB-1DBA-C8B8-CBFC-A980475654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3" t="5103" r="50346" b="5518"/>
          <a:stretch/>
        </p:blipFill>
        <p:spPr>
          <a:xfrm>
            <a:off x="0" y="891315"/>
            <a:ext cx="3186574" cy="507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882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63103-3CA3-1650-5FEF-D0B5D969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914" y="124286"/>
            <a:ext cx="10515600" cy="1325563"/>
          </a:xfrm>
        </p:spPr>
        <p:txBody>
          <a:bodyPr/>
          <a:lstStyle/>
          <a:p>
            <a:r>
              <a:rPr lang="nl-NL"/>
              <a:t>Voorbeeld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A64F21-BAD6-9199-A58E-BC50394A71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20" y="1886645"/>
            <a:ext cx="12140754" cy="8946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8DE3D1-9CC2-2606-0A4E-85EECB37F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689" y="3151982"/>
            <a:ext cx="9544050" cy="358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30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A62AA1-645E-4729-55D1-56EBC0008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90" y="2749151"/>
            <a:ext cx="3429000" cy="1719072"/>
          </a:xfrm>
        </p:spPr>
        <p:txBody>
          <a:bodyPr anchor="b">
            <a:normAutofit/>
          </a:bodyPr>
          <a:lstStyle/>
          <a:p>
            <a:r>
              <a:rPr lang="en-GB"/>
              <a:t>Sprint 6</a:t>
            </a:r>
            <a:br>
              <a:rPr lang="en-GB"/>
            </a:br>
            <a:r>
              <a:rPr lang="en-GB"/>
              <a:t>planning</a:t>
            </a:r>
          </a:p>
        </p:txBody>
      </p:sp>
      <p:sp>
        <p:nvSpPr>
          <p:cNvPr id="103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084" y="2532888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25450 w 3291840"/>
              <a:gd name="connsiteY1" fmla="*/ 0 h 18288"/>
              <a:gd name="connsiteX2" fmla="*/ 1283818 w 3291840"/>
              <a:gd name="connsiteY2" fmla="*/ 0 h 18288"/>
              <a:gd name="connsiteX3" fmla="*/ 1975104 w 3291840"/>
              <a:gd name="connsiteY3" fmla="*/ 0 h 18288"/>
              <a:gd name="connsiteX4" fmla="*/ 2666390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567635 w 3291840"/>
              <a:gd name="connsiteY7" fmla="*/ 18288 h 18288"/>
              <a:gd name="connsiteX8" fmla="*/ 1843430 w 3291840"/>
              <a:gd name="connsiteY8" fmla="*/ 18288 h 18288"/>
              <a:gd name="connsiteX9" fmla="*/ 1185062 w 3291840"/>
              <a:gd name="connsiteY9" fmla="*/ 18288 h 18288"/>
              <a:gd name="connsiteX10" fmla="*/ 0 w 3291840"/>
              <a:gd name="connsiteY10" fmla="*/ 18288 h 18288"/>
              <a:gd name="connsiteX11" fmla="*/ 0 w 3291840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1131" y="8157"/>
                  <a:pt x="3291427" y="12125"/>
                  <a:pt x="3291840" y="18288"/>
                </a:cubicBezTo>
                <a:cubicBezTo>
                  <a:pt x="3043276" y="37868"/>
                  <a:pt x="2921041" y="-12908"/>
                  <a:pt x="2567635" y="18288"/>
                </a:cubicBezTo>
                <a:cubicBezTo>
                  <a:pt x="2214230" y="49484"/>
                  <a:pt x="2189623" y="-13019"/>
                  <a:pt x="1843430" y="18288"/>
                </a:cubicBezTo>
                <a:cubicBezTo>
                  <a:pt x="1497237" y="49595"/>
                  <a:pt x="1492584" y="29180"/>
                  <a:pt x="1185062" y="18288"/>
                </a:cubicBezTo>
                <a:cubicBezTo>
                  <a:pt x="877540" y="7396"/>
                  <a:pt x="313238" y="464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1576" y="4493"/>
                  <a:pt x="3292224" y="9472"/>
                  <a:pt x="3291840" y="18288"/>
                </a:cubicBezTo>
                <a:cubicBezTo>
                  <a:pt x="3120474" y="15714"/>
                  <a:pt x="2816568" y="4633"/>
                  <a:pt x="2633472" y="18288"/>
                </a:cubicBezTo>
                <a:cubicBezTo>
                  <a:pt x="2450376" y="31943"/>
                  <a:pt x="2160769" y="37350"/>
                  <a:pt x="1909267" y="18288"/>
                </a:cubicBezTo>
                <a:cubicBezTo>
                  <a:pt x="1657765" y="-774"/>
                  <a:pt x="1623992" y="9648"/>
                  <a:pt x="1349654" y="18288"/>
                </a:cubicBezTo>
                <a:cubicBezTo>
                  <a:pt x="1075316" y="26928"/>
                  <a:pt x="833426" y="34181"/>
                  <a:pt x="691286" y="18288"/>
                </a:cubicBezTo>
                <a:cubicBezTo>
                  <a:pt x="549146" y="2395"/>
                  <a:pt x="342011" y="24201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rgbClr val="CE703A"/>
          </a:solidFill>
          <a:ln w="38100" cap="rnd">
            <a:solidFill>
              <a:srgbClr val="CE703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35" name="Ink 1034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>
          <p:pic>
            <p:nvPicPr>
              <p:cNvPr id="1035" name="Ink 1034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fbeelding 5" descr="Afbeelding met tekst, schermopname, multimedia, software&#10;&#10;Automatisch gegenereerde beschrijving">
            <a:extLst>
              <a:ext uri="{FF2B5EF4-FFF2-40B4-BE49-F238E27FC236}">
                <a16:creationId xmlns:a16="http://schemas.microsoft.com/office/drawing/2014/main" id="{43D74CB4-E5D0-BA8D-7F82-F1C27C97FA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690" b="19859"/>
          <a:stretch/>
        </p:blipFill>
        <p:spPr>
          <a:xfrm>
            <a:off x="3970890" y="5455775"/>
            <a:ext cx="3193881" cy="1052190"/>
          </a:xfrm>
          <a:prstGeom prst="rect">
            <a:avLst/>
          </a:prstGeom>
        </p:spPr>
      </p:pic>
      <p:pic>
        <p:nvPicPr>
          <p:cNvPr id="8" name="Afbeelding 7" descr="Afbeelding met tekst, schermopname, multimedia, software&#10;&#10;Automatisch gegenereerde beschrijving">
            <a:extLst>
              <a:ext uri="{FF2B5EF4-FFF2-40B4-BE49-F238E27FC236}">
                <a16:creationId xmlns:a16="http://schemas.microsoft.com/office/drawing/2014/main" id="{68F72204-EB3E-49BE-1214-452B081084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361" r="1348" b="80562"/>
          <a:stretch/>
        </p:blipFill>
        <p:spPr>
          <a:xfrm>
            <a:off x="4786062" y="1555469"/>
            <a:ext cx="3102547" cy="841105"/>
          </a:xfrm>
          <a:prstGeom prst="rect">
            <a:avLst/>
          </a:prstGeom>
        </p:spPr>
      </p:pic>
      <p:pic>
        <p:nvPicPr>
          <p:cNvPr id="10" name="Afbeelding 9" descr="Afbeelding met tekst, schermopname, multimedia, software&#10;&#10;Automatisch gegenereerde beschrijving">
            <a:extLst>
              <a:ext uri="{FF2B5EF4-FFF2-40B4-BE49-F238E27FC236}">
                <a16:creationId xmlns:a16="http://schemas.microsoft.com/office/drawing/2014/main" id="{CD14BB71-F7F4-3179-D881-8F2E836190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696" b="36929"/>
          <a:stretch/>
        </p:blipFill>
        <p:spPr>
          <a:xfrm>
            <a:off x="4244704" y="4120708"/>
            <a:ext cx="3184235" cy="910891"/>
          </a:xfrm>
          <a:prstGeom prst="rect">
            <a:avLst/>
          </a:prstGeom>
        </p:spPr>
      </p:pic>
      <p:pic>
        <p:nvPicPr>
          <p:cNvPr id="12" name="Afbeelding 11" descr="Afbeelding met tekst, schermopname, multimedia, software&#10;&#10;Automatisch gegenereerde beschrijving">
            <a:extLst>
              <a:ext uri="{FF2B5EF4-FFF2-40B4-BE49-F238E27FC236}">
                <a16:creationId xmlns:a16="http://schemas.microsoft.com/office/drawing/2014/main" id="{B47AD979-23CC-6AF4-F0AD-0D93F54192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186" t="19196" r="2186" b="52678"/>
          <a:stretch/>
        </p:blipFill>
        <p:spPr>
          <a:xfrm>
            <a:off x="8614146" y="2048719"/>
            <a:ext cx="2422239" cy="2469246"/>
          </a:xfrm>
          <a:prstGeom prst="rect">
            <a:avLst/>
          </a:prstGeom>
        </p:spPr>
      </p:pic>
      <p:pic>
        <p:nvPicPr>
          <p:cNvPr id="18" name="Afbeelding 17" descr="Afbeelding met tekst, schermopname, multimedia, software&#10;&#10;Automatisch gegenereerde beschrijving">
            <a:extLst>
              <a:ext uri="{FF2B5EF4-FFF2-40B4-BE49-F238E27FC236}">
                <a16:creationId xmlns:a16="http://schemas.microsoft.com/office/drawing/2014/main" id="{05E158E8-4E54-A76A-508C-9F639A6A7E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05" t="63463" r="-205" b="28089"/>
          <a:stretch/>
        </p:blipFill>
        <p:spPr>
          <a:xfrm>
            <a:off x="7807776" y="5023412"/>
            <a:ext cx="3406092" cy="1051898"/>
          </a:xfrm>
          <a:prstGeom prst="rect">
            <a:avLst/>
          </a:prstGeom>
        </p:spPr>
      </p:pic>
      <p:pic>
        <p:nvPicPr>
          <p:cNvPr id="20" name="Afbeelding 19" descr="Afbeelding met tekst, schermopname, multimedia, software&#10;&#10;Automatisch gegenereerde beschrijving">
            <a:extLst>
              <a:ext uri="{FF2B5EF4-FFF2-40B4-BE49-F238E27FC236}">
                <a16:creationId xmlns:a16="http://schemas.microsoft.com/office/drawing/2014/main" id="{320F21AA-F34D-D558-3FA0-0DE1BA9E6E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476" t="86272" r="1065" b="5280"/>
          <a:stretch/>
        </p:blipFill>
        <p:spPr>
          <a:xfrm>
            <a:off x="4992477" y="2647105"/>
            <a:ext cx="3348220" cy="1022961"/>
          </a:xfrm>
          <a:prstGeom prst="rect">
            <a:avLst/>
          </a:prstGeom>
        </p:spPr>
      </p:pic>
      <p:pic>
        <p:nvPicPr>
          <p:cNvPr id="22" name="Afbeelding 21" descr="Afbeelding met tekst, schermopname, multimedia, software&#10;&#10;Automatisch gegenereerde beschrijving">
            <a:extLst>
              <a:ext uri="{FF2B5EF4-FFF2-40B4-BE49-F238E27FC236}">
                <a16:creationId xmlns:a16="http://schemas.microsoft.com/office/drawing/2014/main" id="{4373890C-F66D-E61D-817D-E8A497752B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91" t="47444" r="-319" b="44108"/>
          <a:stretch/>
        </p:blipFill>
        <p:spPr>
          <a:xfrm>
            <a:off x="8155018" y="518931"/>
            <a:ext cx="3058850" cy="984379"/>
          </a:xfrm>
          <a:prstGeom prst="rect">
            <a:avLst/>
          </a:prstGeom>
        </p:spPr>
      </p:pic>
      <p:pic>
        <p:nvPicPr>
          <p:cNvPr id="23" name="Afbeelding 22" descr="Afbeelding met tekst, schermopname, Lettertype, nummer&#10;&#10;Automatisch gegenereerde beschrijving">
            <a:extLst>
              <a:ext uri="{FF2B5EF4-FFF2-40B4-BE49-F238E27FC236}">
                <a16:creationId xmlns:a16="http://schemas.microsoft.com/office/drawing/2014/main" id="{3EF4ECC6-D89E-E0DB-BAE5-3AE00A7975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6788" y="80963"/>
            <a:ext cx="2381250" cy="12763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CE7F9B3-AFA0-B6D9-55DF-41D56B6DCCF4}"/>
                  </a:ext>
                </a:extLst>
              </p14:cNvPr>
              <p14:cNvContentPartPr/>
              <p14:nvPr/>
            </p14:nvContentPartPr>
            <p14:xfrm>
              <a:off x="9386640" y="3882600"/>
              <a:ext cx="1177200" cy="308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CE7F9B3-AFA0-B6D9-55DF-41D56B6DCC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77280" y="3873240"/>
                <a:ext cx="1195920" cy="32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5343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3" name="Rectangle 1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3F34D07-745D-620C-91FB-EC1BF0C46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900"/>
              <a:t>                 Burndownchart</a:t>
            </a: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CE703A"/>
          </a:solidFill>
          <a:ln w="38100" cap="rnd">
            <a:solidFill>
              <a:srgbClr val="CE703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 descr="Afbeelding met tekst, schermopname, Perceel, lijn&#10;&#10;Automatisch gegenereerde beschrijving">
            <a:extLst>
              <a:ext uri="{FF2B5EF4-FFF2-40B4-BE49-F238E27FC236}">
                <a16:creationId xmlns:a16="http://schemas.microsoft.com/office/drawing/2014/main" id="{AF5C2A83-4269-8D8F-DC6E-E07E129A0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39587" y="1393154"/>
            <a:ext cx="7538346" cy="4240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0B0EEB2-F6A6-F673-FABB-7DDDC88E6DFB}"/>
                  </a:ext>
                </a:extLst>
              </p14:cNvPr>
              <p14:cNvContentPartPr/>
              <p14:nvPr/>
            </p14:nvContentPartPr>
            <p14:xfrm>
              <a:off x="9108720" y="3811320"/>
              <a:ext cx="499320" cy="345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0B0EEB2-F6A6-F673-FABB-7DDDC88E6DF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99360" y="3801960"/>
                <a:ext cx="518040" cy="36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077005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930d5a4-704a-4b54-8642-66178989db9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4829052B10BE4C80D6A74EA6AF1982" ma:contentTypeVersion="8" ma:contentTypeDescription="Create a new document." ma:contentTypeScope="" ma:versionID="5c3ffe6e97d5453d91644f9d71e7495f">
  <xsd:schema xmlns:xsd="http://www.w3.org/2001/XMLSchema" xmlns:xs="http://www.w3.org/2001/XMLSchema" xmlns:p="http://schemas.microsoft.com/office/2006/metadata/properties" xmlns:ns3="b930d5a4-704a-4b54-8642-66178989db97" xmlns:ns4="f99d63cd-433a-4bb3-97b0-9e8b04bae710" targetNamespace="http://schemas.microsoft.com/office/2006/metadata/properties" ma:root="true" ma:fieldsID="c4079ff3a945f28bbfd57fcebcd1734f" ns3:_="" ns4:_="">
    <xsd:import namespace="b930d5a4-704a-4b54-8642-66178989db97"/>
    <xsd:import namespace="f99d63cd-433a-4bb3-97b0-9e8b04bae710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30d5a4-704a-4b54-8642-66178989db97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9d63cd-433a-4bb3-97b0-9e8b04bae710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CDC6D24-BA02-42BF-B9E3-5780916F5C5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5570142-A411-4FCB-9D65-280B94BBE078}">
  <ds:schemaRefs>
    <ds:schemaRef ds:uri="b930d5a4-704a-4b54-8642-66178989db97"/>
    <ds:schemaRef ds:uri="f99d63cd-433a-4bb3-97b0-9e8b04bae71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0BDBBE5-4ED8-4BA0-A83A-1B6772B7AFBD}">
  <ds:schemaRefs>
    <ds:schemaRef ds:uri="b930d5a4-704a-4b54-8642-66178989db97"/>
    <ds:schemaRef ds:uri="f99d63cd-433a-4bb3-97b0-9e8b04bae71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SketchyVTI</vt:lpstr>
      <vt:lpstr>Retro Cinema </vt:lpstr>
      <vt:lpstr>Introductie</vt:lpstr>
      <vt:lpstr>Planning</vt:lpstr>
      <vt:lpstr>demo </vt:lpstr>
      <vt:lpstr>Procces</vt:lpstr>
      <vt:lpstr>Sprint review 6</vt:lpstr>
      <vt:lpstr>Voorbeeld</vt:lpstr>
      <vt:lpstr>Sprint 6 planning</vt:lpstr>
      <vt:lpstr>                 Burndownchart</vt:lpstr>
      <vt:lpstr>       Project met 3 Personen</vt:lpstr>
      <vt:lpstr>Vragen?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Retro Cinema </dc:title>
  <dc:creator>mark Salloum (1080225)</dc:creator>
  <cp:revision>1</cp:revision>
  <dcterms:created xsi:type="dcterms:W3CDTF">2024-06-11T11:04:41Z</dcterms:created>
  <dcterms:modified xsi:type="dcterms:W3CDTF">2024-06-12T11:49:53Z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0x010100F14829052B10BE4C80D6A74EA6AF1982</vt:lpwstr>
  </property>
</Properties>
</file>

<file path=docProps/thumbnail.jpeg>
</file>